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6" r:id="rId1"/>
    <p:sldMasterId id="2147483739" r:id="rId2"/>
    <p:sldMasterId id="2147483740" r:id="rId3"/>
    <p:sldMasterId id="2147483741" r:id="rId4"/>
  </p:sldMasterIdLst>
  <p:notesMasterIdLst>
    <p:notesMasterId r:id="rId20"/>
  </p:notesMasterIdLst>
  <p:sldIdLst>
    <p:sldId id="256" r:id="rId5"/>
    <p:sldId id="266" r:id="rId6"/>
    <p:sldId id="267" r:id="rId7"/>
    <p:sldId id="270" r:id="rId8"/>
    <p:sldId id="268" r:id="rId9"/>
    <p:sldId id="2102" r:id="rId10"/>
    <p:sldId id="2088" r:id="rId11"/>
    <p:sldId id="2103" r:id="rId12"/>
    <p:sldId id="2094" r:id="rId13"/>
    <p:sldId id="269" r:id="rId14"/>
    <p:sldId id="2105" r:id="rId15"/>
    <p:sldId id="2106" r:id="rId16"/>
    <p:sldId id="2107" r:id="rId17"/>
    <p:sldId id="287" r:id="rId18"/>
    <p:sldId id="284" r:id="rId19"/>
  </p:sldIdLst>
  <p:sldSz cx="12192000" cy="6858000"/>
  <p:notesSz cx="7010400" cy="9296400"/>
  <p:embeddedFontLst>
    <p:embeddedFont>
      <p:font typeface="Calibri" panose="020F0502020204030204" pitchFamily="34" charset="0"/>
      <p:regular r:id="rId21"/>
      <p:bold r:id="rId22"/>
      <p:italic r:id="rId23"/>
      <p:boldItalic r:id="rId24"/>
    </p:embeddedFont>
    <p:embeddedFont>
      <p:font typeface="Century" panose="02040604050505020304" pitchFamily="18" charset="0"/>
      <p:regular r:id="rId25"/>
    </p:embeddedFont>
    <p:embeddedFont>
      <p:font typeface="Century Gothic" panose="020B0502020202020204" pitchFamily="34" charset="0"/>
      <p:regular r:id="rId26"/>
      <p:bold r:id="rId27"/>
      <p:italic r:id="rId28"/>
      <p:boldItalic r:id="rId29"/>
    </p:embeddedFont>
    <p:embeddedFont>
      <p:font typeface="Franklin Gothic Medium" panose="020B0603020102020204" pitchFamily="34" charset="0"/>
      <p:regular r:id="rId30"/>
      <p:italic r:id="rId31"/>
    </p:embeddedFont>
    <p:embeddedFont>
      <p:font typeface="Libre Franklin" panose="020B0604020202020204" pitchFamily="2" charset="0"/>
      <p:regular r:id="rId32"/>
      <p:bold r:id="rId33"/>
      <p:italic r:id="rId34"/>
      <p:boldItalic r:id="rId35"/>
    </p:embeddedFont>
    <p:embeddedFont>
      <p:font typeface="Merriweather Light" panose="020B0604020202020204" pitchFamily="2" charset="0"/>
      <p:regular r:id="rId36"/>
      <p:italic r:id="rId37"/>
    </p:embeddedFont>
    <p:embeddedFont>
      <p:font typeface="Roboto Light" panose="020B0604020202020204"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AH USNC" initials="" lastIdx="12" clrIdx="0"/>
  <p:cmAuthor id="1" name="Guadalupe Garci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341C9-B46B-4709-B921-DECBE29B5BA0}" v="3" dt="2023-04-12T17:21:44.664"/>
  </p1510:revLst>
</p1510:revInfo>
</file>

<file path=ppt/tableStyles.xml><?xml version="1.0" encoding="utf-8"?>
<a:tblStyleLst xmlns:a="http://schemas.openxmlformats.org/drawingml/2006/main" def="{3A75377B-926B-431C-A308-1506F8D3A773}">
  <a:tblStyle styleId="{3A75377B-926B-431C-A308-1506F8D3A77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B0BAAB2-4908-4E4A-9D59-BC033BA90C8F}"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5FF"/>
          </a:solidFill>
        </a:fill>
      </a:tcStyle>
    </a:wholeTbl>
    <a:band1H>
      <a:tcTxStyle b="off" i="off"/>
      <a:tcStyle>
        <a:tcBdr/>
        <a:fill>
          <a:solidFill>
            <a:srgbClr val="CAEAFE"/>
          </a:solidFill>
        </a:fill>
      </a:tcStyle>
    </a:band1H>
    <a:band2H>
      <a:tcTxStyle b="off" i="off"/>
      <a:tcStyle>
        <a:tcBdr/>
      </a:tcStyle>
    </a:band2H>
    <a:band1V>
      <a:tcTxStyle b="off" i="off"/>
      <a:tcStyle>
        <a:tcBdr/>
        <a:fill>
          <a:solidFill>
            <a:srgbClr val="CAEAFE"/>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2A0C515-3EA4-4EE4-8B21-783ADF1F6D7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4" d="100"/>
          <a:sy n="114" d="100"/>
        </p:scale>
        <p:origin x="486" y="10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olanogsp.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a0dc9b76cd_0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a0dc9b76cd_0_24: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171450" lvl="0" indent="-171450" algn="just" rtl="0">
              <a:spcBef>
                <a:spcPts val="0"/>
              </a:spcBef>
              <a:spcAft>
                <a:spcPts val="0"/>
              </a:spcAft>
              <a:buFont typeface="Arial" panose="020B0604020202020204" pitchFamily="34" charset="0"/>
              <a:buChar char="•"/>
            </a:pPr>
            <a:r>
              <a:rPr lang="en-US" sz="1400" dirty="0"/>
              <a:t>Good evening Mayor Kott, Council members, Manager Carter, Staff, ladies and gentleman.</a:t>
            </a:r>
          </a:p>
          <a:p>
            <a:pPr marL="171450" lvl="0" indent="-171450" algn="just" rtl="0">
              <a:spcBef>
                <a:spcPts val="0"/>
              </a:spcBef>
              <a:spcAft>
                <a:spcPts val="0"/>
              </a:spcAft>
              <a:buFont typeface="Arial" panose="020B0604020202020204" pitchFamily="34" charset="0"/>
              <a:buChar char="•"/>
            </a:pPr>
            <a:r>
              <a:rPr lang="en-US" sz="1400" dirty="0"/>
              <a:t>My name is Chris Lee, I work for the Solano County Water Agency and I also represent the Solano Groundwater Sustainability Agency.</a:t>
            </a:r>
          </a:p>
          <a:p>
            <a:pPr marL="171450" lvl="0" indent="-171450" algn="just" rtl="0">
              <a:spcBef>
                <a:spcPts val="0"/>
              </a:spcBef>
              <a:spcAft>
                <a:spcPts val="0"/>
              </a:spcAft>
              <a:buFont typeface="Arial" panose="020B0604020202020204" pitchFamily="34" charset="0"/>
              <a:buChar char="•"/>
            </a:pPr>
            <a:r>
              <a:rPr lang="en-US" sz="1400" dirty="0"/>
              <a:t>I would like to give you an overview of Solano Subbasin Groundwater Sustainability Plan, the agencies involved in its implementation, and the current state of the subbasin.</a:t>
            </a:r>
            <a:endParaRPr sz="1400" dirty="0"/>
          </a:p>
        </p:txBody>
      </p:sp>
      <p:sp>
        <p:nvSpPr>
          <p:cNvPr id="609" name="Google Shape;609;ga0dc9b76cd_0_24: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3771ceb56e_0_0: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285750" lvl="0" indent="-285750" algn="l" rtl="0">
              <a:lnSpc>
                <a:spcPct val="120000"/>
              </a:lnSpc>
              <a:spcBef>
                <a:spcPts val="0"/>
              </a:spcBef>
              <a:spcAft>
                <a:spcPts val="0"/>
              </a:spcAft>
              <a:buFont typeface="Arial" panose="020B0604020202020204" pitchFamily="34" charset="0"/>
              <a:buChar char="•"/>
            </a:pPr>
            <a:r>
              <a:rPr lang="en-US" sz="1400" dirty="0"/>
              <a:t>We have made it past the first major hurdles, forming the GSAs and submitting the GSP to DWR on time.</a:t>
            </a:r>
          </a:p>
          <a:p>
            <a:pPr marL="285750" lvl="0" indent="-285750" algn="l" rtl="0">
              <a:lnSpc>
                <a:spcPct val="120000"/>
              </a:lnSpc>
              <a:spcBef>
                <a:spcPts val="0"/>
              </a:spcBef>
              <a:spcAft>
                <a:spcPts val="0"/>
              </a:spcAft>
              <a:buFont typeface="Arial" panose="020B0604020202020204" pitchFamily="34" charset="0"/>
              <a:buChar char="•"/>
            </a:pPr>
            <a:r>
              <a:rPr lang="en-US" sz="1400" dirty="0"/>
              <a:t>DWR has up to two years to review our GSP.</a:t>
            </a:r>
          </a:p>
          <a:p>
            <a:pPr marL="285750" lvl="0" indent="-285750" algn="l" rtl="0">
              <a:lnSpc>
                <a:spcPct val="120000"/>
              </a:lnSpc>
              <a:spcBef>
                <a:spcPts val="0"/>
              </a:spcBef>
              <a:spcAft>
                <a:spcPts val="0"/>
              </a:spcAft>
              <a:buFont typeface="Arial" panose="020B0604020202020204" pitchFamily="34" charset="0"/>
              <a:buChar char="•"/>
            </a:pPr>
            <a:r>
              <a:rPr lang="en-US" sz="1400" dirty="0"/>
              <a:t>Now that we are implementation mode, we have 20 years to show the state that we can get to managing our subbasin in a sustainable manner.</a:t>
            </a:r>
          </a:p>
          <a:p>
            <a:pPr marL="285750" lvl="0" indent="-285750" algn="l" rtl="0">
              <a:lnSpc>
                <a:spcPct val="120000"/>
              </a:lnSpc>
              <a:spcBef>
                <a:spcPts val="0"/>
              </a:spcBef>
              <a:spcAft>
                <a:spcPts val="0"/>
              </a:spcAft>
              <a:buFont typeface="Arial" panose="020B0604020202020204" pitchFamily="34" charset="0"/>
              <a:buChar char="•"/>
            </a:pPr>
            <a:r>
              <a:rPr lang="en-US" sz="1400" dirty="0"/>
              <a:t>Again, I think we are already doing that.</a:t>
            </a:r>
          </a:p>
          <a:p>
            <a:pPr marL="285750" lvl="0" indent="-285750" algn="l" rtl="0">
              <a:lnSpc>
                <a:spcPct val="120000"/>
              </a:lnSpc>
              <a:spcBef>
                <a:spcPts val="0"/>
              </a:spcBef>
              <a:spcAft>
                <a:spcPts val="0"/>
              </a:spcAft>
              <a:buFont typeface="Arial" panose="020B0604020202020204" pitchFamily="34" charset="0"/>
              <a:buChar char="•"/>
            </a:pPr>
            <a:r>
              <a:rPr lang="en-US" sz="1400" dirty="0"/>
              <a:t>And we have to obtain funding to make sure we continue to do all the monitoring and reporting and managing of this subbasin, in perpetuity.</a:t>
            </a:r>
            <a:endParaRPr sz="1400" dirty="0"/>
          </a:p>
        </p:txBody>
      </p:sp>
      <p:sp>
        <p:nvSpPr>
          <p:cNvPr id="789" name="Google Shape;789;g13771ceb56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400" dirty="0"/>
              <a:t>Looking at the entire subbasin, we are not required to do any projects or management actions to rectify and deficiencies or undesirable results.</a:t>
            </a:r>
          </a:p>
          <a:p>
            <a:pPr>
              <a:buFont typeface="Arial" panose="020B0604020202020204" pitchFamily="34" charset="0"/>
              <a:buChar char="•"/>
            </a:pPr>
            <a:r>
              <a:rPr lang="en-US" sz="1400" dirty="0"/>
              <a:t>We do have an area of the subbasin, we are calling the Northwest Focus Area, that has seen some declines in groundwater levels of 10-20 over the last several decades.</a:t>
            </a:r>
          </a:p>
          <a:p>
            <a:pPr>
              <a:buFont typeface="Arial" panose="020B0604020202020204" pitchFamily="34" charset="0"/>
              <a:buChar char="•"/>
            </a:pPr>
            <a:r>
              <a:rPr lang="en-US" sz="1400" dirty="0"/>
              <a:t>So we want to take a closer look there to see if we can figure why that is happening and perhaps do some voluntary projects or management actions to see if we can make some positive changes.</a:t>
            </a:r>
          </a:p>
          <a:p>
            <a:pPr>
              <a:buFont typeface="Arial" panose="020B0604020202020204" pitchFamily="34" charset="0"/>
              <a:buChar char="•"/>
            </a:pPr>
            <a:r>
              <a:rPr lang="en-US" sz="1400" dirty="0"/>
              <a:t>Montezuma Hills-Fractured Rock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13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r>
              <a:rPr lang="en-US" sz="1400" dirty="0"/>
              <a:t>We have a several technical memos in the GSP and one of them details managed aquifer recharge.</a:t>
            </a:r>
          </a:p>
          <a:p>
            <a:pPr marL="514350" indent="-285750">
              <a:buFont typeface="Arial" panose="020B0604020202020204" pitchFamily="34" charset="0"/>
              <a:buChar char="•"/>
            </a:pPr>
            <a:r>
              <a:rPr lang="en-US" sz="1400" dirty="0"/>
              <a:t>I won’t go into great details on this as I believe the Council received a presentation about Managed Aquifer Recharge fairly recently.</a:t>
            </a:r>
          </a:p>
          <a:p>
            <a:pPr marL="514350" indent="-285750">
              <a:buFont typeface="Arial" panose="020B0604020202020204" pitchFamily="34" charset="0"/>
              <a:buChar char="•"/>
            </a:pPr>
            <a:r>
              <a:rPr lang="en-US" sz="1400" dirty="0"/>
              <a:t>In a nutshell, groundwater recharge and discharge are key water budget components of the subbasin.</a:t>
            </a:r>
          </a:p>
          <a:p>
            <a:pPr marL="514350" indent="-285750">
              <a:buFont typeface="Arial" panose="020B0604020202020204" pitchFamily="34" charset="0"/>
              <a:buChar char="•"/>
            </a:pPr>
            <a:r>
              <a:rPr lang="en-US" sz="1400" dirty="0"/>
              <a:t>Recharge occurs in the subbasin through infiltration and deep percolation from precipitation, applied water-such as irrigation for ag production, seepage from natural waterways, seepage from water conveyance systems, such as canals, and deeper subsurface recharge from adjacent and upland sources outside of the subbasin.</a:t>
            </a:r>
          </a:p>
          <a:p>
            <a:pPr marL="514350" indent="-285750">
              <a:buFont typeface="Arial" panose="020B0604020202020204" pitchFamily="34" charset="0"/>
              <a:buChar char="•"/>
            </a:pPr>
            <a:r>
              <a:rPr lang="en-US" sz="1400" dirty="0"/>
              <a:t>As mentioned earlier, this has all led to a pretty stable subbasin.</a:t>
            </a:r>
          </a:p>
          <a:p>
            <a:pPr marL="514350" indent="-285750">
              <a:buFont typeface="Arial" panose="020B0604020202020204" pitchFamily="34" charset="0"/>
              <a:buChar char="•"/>
            </a:pPr>
            <a:endParaRPr lang="en-US" sz="14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77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65257"/>
          </a:xfrm>
        </p:spPr>
        <p:txBody>
          <a:bodyPr/>
          <a:lstStyle/>
          <a:p>
            <a:pPr marL="285750" indent="-285750">
              <a:buFont typeface="Arial" panose="020B0604020202020204" pitchFamily="34" charset="0"/>
              <a:buChar char="•"/>
            </a:pPr>
            <a:r>
              <a:rPr lang="en-US" sz="1400" dirty="0"/>
              <a:t>If we dive a bit deeper and look at that Northwest Focus area, it is actually in a part of the subbasin that is fairly conducive for recharge.</a:t>
            </a:r>
          </a:p>
          <a:p>
            <a:pPr marL="285750" indent="-285750">
              <a:buFont typeface="Arial" panose="020B0604020202020204" pitchFamily="34" charset="0"/>
              <a:buChar char="•"/>
            </a:pPr>
            <a:r>
              <a:rPr lang="en-US" sz="1400" dirty="0"/>
              <a:t>If were to secure funding, we could explore some type of managed aquifer recharge project to see if that would bring groundwater levels back up in some of these wells.</a:t>
            </a:r>
          </a:p>
          <a:p>
            <a:pPr marL="285750" indent="-285750">
              <a:buFont typeface="Arial" panose="020B0604020202020204" pitchFamily="34" charset="0"/>
              <a:buChar char="•"/>
            </a:pPr>
            <a:r>
              <a:rPr lang="en-US" sz="1400" dirty="0"/>
              <a:t>We will continue to look for funding for these types of projects and continue to reach out to landowners to see if they would be willing to do something on their land.</a:t>
            </a:r>
          </a:p>
          <a:p>
            <a:pPr marL="285750" indent="-285750">
              <a:buFont typeface="Arial" panose="020B0604020202020204" pitchFamily="34" charset="0"/>
              <a:buChar char="•"/>
            </a:pPr>
            <a:r>
              <a:rPr lang="en-US" sz="1400" dirty="0"/>
              <a:t>In reality, we would need a really large basin to have any impact on a subbasin of our size, at least several hundred acres in size, maybe even closer to a 1000 acres to really have any impact.</a:t>
            </a:r>
          </a:p>
          <a:p>
            <a:pPr marL="285750" indent="-285750">
              <a:buFont typeface="Arial" panose="020B0604020202020204" pitchFamily="34" charset="0"/>
              <a:buChar char="•"/>
            </a:pPr>
            <a:r>
              <a:rPr lang="en-US" sz="1400" dirty="0"/>
              <a:t>Again, looking at the subbasin as a whole, we are in really good shape and we show excess groundwater leaving the subbasin and that is why we are not required to do any of these types of project now.</a:t>
            </a:r>
          </a:p>
          <a:p>
            <a:pPr marL="285750" indent="-285750">
              <a:buFont typeface="Arial" panose="020B0604020202020204" pitchFamily="34" charset="0"/>
              <a:buChar char="•"/>
            </a:pPr>
            <a:r>
              <a:rPr lang="en-US" sz="1400" dirty="0"/>
              <a:t>But conditions can and likely will change-so we will continue to work to see if it makes sense to move forward with some type of recharge project if funding becomes available.</a:t>
            </a:r>
          </a:p>
          <a:p>
            <a:pPr marL="285750" indent="-285750">
              <a:buFont typeface="Arial" panose="020B0604020202020204" pitchFamily="34" charset="0"/>
              <a:buChar char="•"/>
            </a:pPr>
            <a:endParaRPr lang="en-US" sz="1400" dirty="0"/>
          </a:p>
          <a:p>
            <a:pPr marL="514350" indent="-285750">
              <a:buFont typeface="Arial" panose="020B0604020202020204" pitchFamily="34" charset="0"/>
              <a:buChar char="•"/>
            </a:pPr>
            <a:endParaRPr lang="en-US" sz="14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614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37df39130c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137df39130c_0_0: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None/>
            </a:pPr>
            <a:endParaRPr dirty="0"/>
          </a:p>
        </p:txBody>
      </p:sp>
      <p:sp>
        <p:nvSpPr>
          <p:cNvPr id="978" name="Google Shape;978;g137df39130c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2" name="TextBox 1">
            <a:extLst>
              <a:ext uri="{FF2B5EF4-FFF2-40B4-BE49-F238E27FC236}">
                <a16:creationId xmlns:a16="http://schemas.microsoft.com/office/drawing/2014/main" id="{D96FEFB8-960E-AE76-44B8-A10E63D7582A}"/>
              </a:ext>
            </a:extLst>
          </p:cNvPr>
          <p:cNvSpPr txBox="1"/>
          <p:nvPr/>
        </p:nvSpPr>
        <p:spPr>
          <a:xfrm>
            <a:off x="717550" y="4648200"/>
            <a:ext cx="5575300" cy="1815882"/>
          </a:xfrm>
          <a:prstGeom prst="rect">
            <a:avLst/>
          </a:prstGeom>
          <a:noFill/>
        </p:spPr>
        <p:txBody>
          <a:bodyPr wrap="square" rtlCol="0">
            <a:spAutoFit/>
          </a:bodyPr>
          <a:lstStyle/>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There are many ways to stay involved in the process.</a:t>
            </a:r>
          </a:p>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As I mentioned earlier, we have a pretty robust website.</a:t>
            </a:r>
          </a:p>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You can go there and sign up for newsletter updates.</a:t>
            </a:r>
          </a:p>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We have an upcoming Town Hall meeting.</a:t>
            </a:r>
          </a:p>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We have met with many groups and given presentations and updates at their meetings…</a:t>
            </a:r>
          </a:p>
          <a:p>
            <a:pPr marL="114300" indent="-114300">
              <a:buFont typeface="Arial" panose="020B0604020202020204" pitchFamily="34" charset="0"/>
              <a:buChar char="•"/>
            </a:pPr>
            <a:r>
              <a:rPr lang="en-US" dirty="0">
                <a:latin typeface="Calibri" panose="020F0502020204030204" pitchFamily="34" charset="0"/>
                <a:cs typeface="Calibri" panose="020F0502020204030204" pitchFamily="34" charset="0"/>
              </a:rPr>
              <a:t>And we will continue to work with all of the beneficial users groups in the subbasin on groundwater issues.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a387bf1717_0_1100:notes"/>
          <p:cNvSpPr>
            <a:spLocks noGrp="1" noRot="1" noChangeAspect="1"/>
          </p:cNvSpPr>
          <p:nvPr>
            <p:ph type="sldImg" idx="2"/>
          </p:nvPr>
        </p:nvSpPr>
        <p:spPr>
          <a:xfrm>
            <a:off x="773113" y="1196975"/>
            <a:ext cx="5743575" cy="3230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a387bf1717_0_1100:notes"/>
          <p:cNvSpPr txBox="1">
            <a:spLocks noGrp="1"/>
          </p:cNvSpPr>
          <p:nvPr>
            <p:ph type="body" idx="1"/>
          </p:nvPr>
        </p:nvSpPr>
        <p:spPr>
          <a:xfrm>
            <a:off x="728980" y="4608354"/>
            <a:ext cx="5831715" cy="3770618"/>
          </a:xfrm>
          <a:prstGeom prst="rect">
            <a:avLst/>
          </a:prstGeom>
          <a:noFill/>
          <a:ln>
            <a:noFill/>
          </a:ln>
        </p:spPr>
        <p:txBody>
          <a:bodyPr spcFirstLastPara="1" wrap="square" lIns="96465" tIns="48220" rIns="96465" bIns="48220" anchor="t" anchorCtr="0">
            <a:noAutofit/>
          </a:bodyPr>
          <a:lstStyle/>
          <a:p>
            <a:pPr marL="285750" indent="-285750">
              <a:buFont typeface="Arial" panose="020B0604020202020204" pitchFamily="34" charset="0"/>
              <a:buChar char="•"/>
            </a:pPr>
            <a:r>
              <a:rPr lang="en-US" sz="1400" dirty="0"/>
              <a:t>That was a look at a pretty high level of SGMA, the GSAs, and the GSP.</a:t>
            </a:r>
          </a:p>
          <a:p>
            <a:pPr marL="285750" indent="-285750">
              <a:buFont typeface="Arial" panose="020B0604020202020204" pitchFamily="34" charset="0"/>
              <a:buChar char="•"/>
            </a:pPr>
            <a:r>
              <a:rPr lang="en-US" sz="1400" dirty="0"/>
              <a:t>I would be happy to try to answer any questions you may have, thank you.</a:t>
            </a:r>
            <a:endParaRPr sz="1400" dirty="0"/>
          </a:p>
        </p:txBody>
      </p:sp>
      <p:sp>
        <p:nvSpPr>
          <p:cNvPr id="924" name="Google Shape;924;ga387bf1717_0_1100:notes"/>
          <p:cNvSpPr txBox="1">
            <a:spLocks noGrp="1"/>
          </p:cNvSpPr>
          <p:nvPr>
            <p:ph type="sldNum" idx="12"/>
          </p:nvPr>
        </p:nvSpPr>
        <p:spPr>
          <a:xfrm>
            <a:off x="4129200" y="9095349"/>
            <a:ext cx="3158872" cy="480211"/>
          </a:xfrm>
          <a:prstGeom prst="rect">
            <a:avLst/>
          </a:prstGeom>
          <a:noFill/>
          <a:ln>
            <a:noFill/>
          </a:ln>
        </p:spPr>
        <p:txBody>
          <a:bodyPr spcFirstLastPara="1" wrap="square" lIns="96465" tIns="48220" rIns="96465" bIns="48220"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62acc9f0b_6_552:notes"/>
          <p:cNvSpPr txBox="1">
            <a:spLocks noGrp="1"/>
          </p:cNvSpPr>
          <p:nvPr>
            <p:ph type="body" idx="1"/>
          </p:nvPr>
        </p:nvSpPr>
        <p:spPr>
          <a:xfrm>
            <a:off x="701040" y="3725333"/>
            <a:ext cx="5608200" cy="4409160"/>
          </a:xfrm>
          <a:prstGeom prst="rect">
            <a:avLst/>
          </a:prstGeom>
          <a:noFill/>
          <a:ln>
            <a:noFill/>
          </a:ln>
        </p:spPr>
        <p:txBody>
          <a:bodyPr spcFirstLastPara="1" wrap="square" lIns="93175" tIns="46575" rIns="93175" bIns="46575" anchor="t" anchorCtr="0">
            <a:noAutofit/>
          </a:bodyPr>
          <a:lstStyle/>
          <a:p>
            <a:pPr marL="171450" lvl="0" indent="-171450" algn="l" rtl="0">
              <a:spcBef>
                <a:spcPts val="0"/>
              </a:spcBef>
              <a:spcAft>
                <a:spcPts val="0"/>
              </a:spcAft>
              <a:buFont typeface="Arial" panose="020B0604020202020204" pitchFamily="34" charset="0"/>
              <a:buChar char="•"/>
            </a:pPr>
            <a:r>
              <a:rPr lang="en-US" sz="1400" dirty="0"/>
              <a:t>Up until the Sustainable Groundwater Management Act became effective on January 1, 2015, all previous groundwater legislation was voluntary.</a:t>
            </a:r>
          </a:p>
          <a:p>
            <a:pPr marL="171450" lvl="0" indent="-171450" algn="l" rtl="0">
              <a:spcBef>
                <a:spcPts val="0"/>
              </a:spcBef>
              <a:spcAft>
                <a:spcPts val="0"/>
              </a:spcAft>
              <a:buFont typeface="Arial" panose="020B0604020202020204" pitchFamily="34" charset="0"/>
              <a:buChar char="•"/>
            </a:pPr>
            <a:r>
              <a:rPr lang="en-US" sz="1400" dirty="0"/>
              <a:t>I do apologize for the acronyms. I will be using SGMA or Sustainable Groundwater Management Act, GSA or Groundwater Sustainability Agency, and GSP or groundwater sustainability plan a few times tonight.</a:t>
            </a:r>
          </a:p>
          <a:p>
            <a:pPr marL="171450" lvl="0" indent="-171450" algn="l" rtl="0">
              <a:spcBef>
                <a:spcPts val="0"/>
              </a:spcBef>
              <a:spcAft>
                <a:spcPts val="0"/>
              </a:spcAft>
              <a:buFont typeface="Arial" panose="020B0604020202020204" pitchFamily="34" charset="0"/>
              <a:buChar char="•"/>
            </a:pPr>
            <a:r>
              <a:rPr lang="en-US" sz="1400" dirty="0"/>
              <a:t>What SGMA required was that a GSA or Groundwater Sustainability Agency, or multiple GSAs develop a GSP or groundwater sustainability plan to manage local groundwater basins.</a:t>
            </a:r>
          </a:p>
          <a:p>
            <a:pPr marL="171450" lvl="0" indent="-171450" algn="l" rtl="0">
              <a:spcBef>
                <a:spcPts val="0"/>
              </a:spcBef>
              <a:spcAft>
                <a:spcPts val="0"/>
              </a:spcAft>
              <a:buFont typeface="Arial" panose="020B0604020202020204" pitchFamily="34" charset="0"/>
              <a:buChar char="•"/>
            </a:pPr>
            <a:r>
              <a:rPr lang="en-US" sz="1400" dirty="0"/>
              <a:t>And these GSAs have to fund themselves. The State is not helping with that.</a:t>
            </a:r>
          </a:p>
          <a:p>
            <a:pPr marL="171450" lvl="0" indent="-171450" algn="l" rtl="0">
              <a:spcBef>
                <a:spcPts val="0"/>
              </a:spcBef>
              <a:spcAft>
                <a:spcPts val="0"/>
              </a:spcAft>
              <a:buFont typeface="Arial" panose="020B0604020202020204" pitchFamily="34" charset="0"/>
              <a:buChar char="•"/>
            </a:pPr>
            <a:r>
              <a:rPr lang="en-US" sz="1400" dirty="0"/>
              <a:t>A large part of the implementation of these GSPs is to monitor groundwater conditions and put together annual reports to the Department of Water Resources.</a:t>
            </a:r>
          </a:p>
          <a:p>
            <a:pPr marL="171450" lvl="0" indent="-171450" algn="l" rtl="0">
              <a:spcBef>
                <a:spcPts val="0"/>
              </a:spcBef>
              <a:spcAft>
                <a:spcPts val="0"/>
              </a:spcAft>
              <a:buFont typeface="Arial" panose="020B0604020202020204" pitchFamily="34" charset="0"/>
              <a:buChar char="•"/>
            </a:pPr>
            <a:r>
              <a:rPr lang="en-US" sz="1400" dirty="0"/>
              <a:t>We recently submitted our second annual report a few weeks ago.</a:t>
            </a:r>
          </a:p>
          <a:p>
            <a:pPr marL="171450" lvl="0" indent="-171450" algn="l" rtl="0">
              <a:spcBef>
                <a:spcPts val="0"/>
              </a:spcBef>
              <a:spcAft>
                <a:spcPts val="0"/>
              </a:spcAft>
              <a:buFont typeface="Arial" panose="020B0604020202020204" pitchFamily="34" charset="0"/>
              <a:buChar char="•"/>
            </a:pPr>
            <a:r>
              <a:rPr lang="en-US" sz="1400" dirty="0"/>
              <a:t>We are also required to provide continuous outreach and education on groundwater issues…</a:t>
            </a:r>
          </a:p>
          <a:p>
            <a:pPr marL="171450" lvl="0" indent="-171450" algn="l" rtl="0">
              <a:spcBef>
                <a:spcPts val="0"/>
              </a:spcBef>
              <a:spcAft>
                <a:spcPts val="0"/>
              </a:spcAft>
              <a:buFont typeface="Arial" panose="020B0604020202020204" pitchFamily="34" charset="0"/>
              <a:buChar char="•"/>
            </a:pPr>
            <a:r>
              <a:rPr lang="en-US" sz="1400" dirty="0"/>
              <a:t>And then do comprehensive updates to the GSP every 5-years.</a:t>
            </a:r>
          </a:p>
        </p:txBody>
      </p:sp>
      <p:sp>
        <p:nvSpPr>
          <p:cNvPr id="740" name="Google Shape;740;g1362acc9f0b_6_552:notes"/>
          <p:cNvSpPr>
            <a:spLocks noGrp="1" noRot="1" noChangeAspect="1"/>
          </p:cNvSpPr>
          <p:nvPr>
            <p:ph type="sldImg" idx="2"/>
          </p:nvPr>
        </p:nvSpPr>
        <p:spPr>
          <a:xfrm>
            <a:off x="701675" y="642938"/>
            <a:ext cx="4943475" cy="2781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362acc9f0b_6_546: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285750" lvl="0" indent="-285750" algn="l" rtl="0">
              <a:lnSpc>
                <a:spcPct val="100000"/>
              </a:lnSpc>
              <a:spcBef>
                <a:spcPts val="0"/>
              </a:spcBef>
              <a:spcAft>
                <a:spcPts val="0"/>
              </a:spcAft>
              <a:buSzPts val="1400"/>
              <a:buFont typeface="Arial" panose="020B0604020202020204" pitchFamily="34" charset="0"/>
              <a:buChar char="•"/>
            </a:pPr>
            <a:r>
              <a:rPr lang="en-US" sz="1400" dirty="0"/>
              <a:t>Solano County has 3 different groundwater subbasins in it.</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The Solano Subbasin is what is considered a medium priority subbasin and subject to SGMA and why we had to develop a GSP.</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It covers essentially the eastern half of the county.</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And it actually extends into Sacramento County and a bit into Yolo County.</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Both of those counties have developed their own GSPs and we coordinate with their staff on a regular basis.</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We have a website: </a:t>
            </a:r>
            <a:r>
              <a:rPr lang="en-US" sz="1400" dirty="0">
                <a:hlinkClick r:id="rId3"/>
              </a:rPr>
              <a:t>www.solanogsp.com</a:t>
            </a:r>
            <a:r>
              <a:rPr lang="en-US" sz="1400" dirty="0"/>
              <a:t>, where you can find out about everything we have done to date essentially.</a:t>
            </a:r>
            <a:endParaRPr sz="1400" dirty="0"/>
          </a:p>
        </p:txBody>
      </p:sp>
      <p:sp>
        <p:nvSpPr>
          <p:cNvPr id="760" name="Google Shape;760;g1362acc9f0b_6_5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362fb3d0b4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1362fb3d0b4_0_0:notes"/>
          <p:cNvSpPr txBox="1">
            <a:spLocks noGrp="1"/>
          </p:cNvSpPr>
          <p:nvPr>
            <p:ph type="body" idx="1"/>
          </p:nvPr>
        </p:nvSpPr>
        <p:spPr>
          <a:xfrm>
            <a:off x="701040" y="4473893"/>
            <a:ext cx="5608200" cy="3660600"/>
          </a:xfrm>
          <a:prstGeom prst="rect">
            <a:avLst/>
          </a:prstGeom>
          <a:noFill/>
          <a:ln>
            <a:noFill/>
          </a:ln>
        </p:spPr>
        <p:txBody>
          <a:bodyPr spcFirstLastPara="1" wrap="square" lIns="93175" tIns="46575" rIns="93175" bIns="46575" anchor="t" anchorCtr="0">
            <a:noAutofit/>
          </a:bodyPr>
          <a:lstStyle/>
          <a:p>
            <a:pPr marL="285750" lvl="0" indent="-285750" algn="l" rtl="0">
              <a:lnSpc>
                <a:spcPct val="100000"/>
              </a:lnSpc>
              <a:spcBef>
                <a:spcPts val="0"/>
              </a:spcBef>
              <a:spcAft>
                <a:spcPts val="0"/>
              </a:spcAft>
              <a:buFont typeface="Arial" panose="020B0604020202020204" pitchFamily="34" charset="0"/>
              <a:buChar char="•"/>
            </a:pPr>
            <a:r>
              <a:rPr lang="en-US" sz="1400" dirty="0"/>
              <a:t>When we first started talking about SGMA about 7 years ago, we wanted to see if we could create a single GSA for the subbasin.</a:t>
            </a:r>
          </a:p>
          <a:p>
            <a:pPr marL="285750" lvl="0" indent="-285750" algn="l" rtl="0">
              <a:lnSpc>
                <a:spcPct val="100000"/>
              </a:lnSpc>
              <a:spcBef>
                <a:spcPts val="0"/>
              </a:spcBef>
              <a:spcAft>
                <a:spcPts val="0"/>
              </a:spcAft>
              <a:buFont typeface="Arial" panose="020B0604020202020204" pitchFamily="34" charset="0"/>
              <a:buChar char="•"/>
            </a:pPr>
            <a:r>
              <a:rPr lang="en-US" sz="1400" dirty="0"/>
              <a:t>That didn’t quite work out.</a:t>
            </a:r>
          </a:p>
          <a:p>
            <a:pPr marL="285750" lvl="0" indent="-285750" algn="l" rtl="0">
              <a:lnSpc>
                <a:spcPct val="100000"/>
              </a:lnSpc>
              <a:spcBef>
                <a:spcPts val="0"/>
              </a:spcBef>
              <a:spcAft>
                <a:spcPts val="0"/>
              </a:spcAft>
              <a:buFont typeface="Arial" panose="020B0604020202020204" pitchFamily="34" charset="0"/>
              <a:buChar char="•"/>
            </a:pPr>
            <a:r>
              <a:rPr lang="en-US" sz="1400" dirty="0"/>
              <a:t>What we ended up with were 5 separate GSAs, the City of Vacaville GSA, the Sacramento County GSA, the Solano Irrigation District GSA, the Northern Delta GSA, and the Solano GSA, which is includes the Cities of Rio Vista and Dixon, Solano County Supervisorial Districts 4 and 5, the Dixon and Solano RCDs, Cal-Water Dixon, the Solano Farm Bureau, Maine Prairie Water District, Reclamation District 2068, and a member of the Solano County Ag Advisory Committee. I think more than half of those Board members are either growers or ranchers.</a:t>
            </a:r>
            <a:endParaRPr sz="1400" dirty="0"/>
          </a:p>
        </p:txBody>
      </p:sp>
      <p:sp>
        <p:nvSpPr>
          <p:cNvPr id="813" name="Google Shape;813;g1362fb3d0b4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362acc9f0b_6_575: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1362acc9f0b_6_575:notes"/>
          <p:cNvSpPr txBox="1">
            <a:spLocks noGrp="1"/>
          </p:cNvSpPr>
          <p:nvPr>
            <p:ph type="body" idx="1"/>
          </p:nvPr>
        </p:nvSpPr>
        <p:spPr>
          <a:xfrm>
            <a:off x="716619" y="4548458"/>
            <a:ext cx="5732700" cy="3721500"/>
          </a:xfrm>
          <a:prstGeom prst="rect">
            <a:avLst/>
          </a:prstGeom>
          <a:noFill/>
          <a:ln>
            <a:noFill/>
          </a:ln>
        </p:spPr>
        <p:txBody>
          <a:bodyPr spcFirstLastPara="1" wrap="square" lIns="95175" tIns="47575" rIns="95175" bIns="47575" anchor="t" anchorCtr="0">
            <a:noAutofit/>
          </a:bodyPr>
          <a:lstStyle/>
          <a:p>
            <a:pPr marL="285750" lvl="0" indent="-285750" algn="l" rtl="0">
              <a:lnSpc>
                <a:spcPct val="100000"/>
              </a:lnSpc>
              <a:spcBef>
                <a:spcPts val="0"/>
              </a:spcBef>
              <a:spcAft>
                <a:spcPts val="0"/>
              </a:spcAft>
              <a:buSzPts val="1400"/>
              <a:buFont typeface="Arial" panose="020B0604020202020204" pitchFamily="34" charset="0"/>
              <a:buChar char="•"/>
            </a:pPr>
            <a:r>
              <a:rPr lang="en-US" sz="1400" dirty="0"/>
              <a:t>There is quite a bit we are required to do by the state to implement the GSP.</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As I mentioned earlier, we have to submit annual reports by April 1</a:t>
            </a:r>
            <a:r>
              <a:rPr lang="en-US" sz="1400" baseline="30000" dirty="0"/>
              <a:t>st</a:t>
            </a:r>
            <a:r>
              <a:rPr lang="en-US" sz="1400" dirty="0"/>
              <a:t> of each year..</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And then comprehensive updates to the plan every 5 years.</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We have to monitor and record groundwater levels, groundwater quality, thinks like subsidence, all to make sure we are not hitting any undesirable results, which would cause corrective actions.</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We are also doing a lot of outreach, including an upcoming Town Hall meeting to take a closer look at current groundwater conditions, probably on the evening of June 1</a:t>
            </a:r>
            <a:r>
              <a:rPr lang="en-US" sz="1400" baseline="30000" dirty="0"/>
              <a:t>st</a:t>
            </a:r>
            <a:r>
              <a:rPr lang="en-US" sz="1400" dirty="0"/>
              <a:t>.</a:t>
            </a:r>
          </a:p>
          <a:p>
            <a:pPr marL="285750" lvl="0" indent="-285750" algn="l" rtl="0">
              <a:lnSpc>
                <a:spcPct val="100000"/>
              </a:lnSpc>
              <a:spcBef>
                <a:spcPts val="0"/>
              </a:spcBef>
              <a:spcAft>
                <a:spcPts val="0"/>
              </a:spcAft>
              <a:buSzPts val="1400"/>
              <a:buFont typeface="Arial" panose="020B0604020202020204" pitchFamily="34" charset="0"/>
              <a:buChar char="•"/>
            </a:pPr>
            <a:r>
              <a:rPr lang="en-US" sz="1400" dirty="0"/>
              <a:t>We are also looking at grant opportunities to help with some of the implementation costs and to also perhaps do some pilot project with willing landowners. </a:t>
            </a:r>
            <a:endParaRPr sz="1400" dirty="0"/>
          </a:p>
        </p:txBody>
      </p:sp>
      <p:sp>
        <p:nvSpPr>
          <p:cNvPr id="770" name="Google Shape;770;g1362acc9f0b_6_575:notes"/>
          <p:cNvSpPr txBox="1">
            <a:spLocks noGrp="1"/>
          </p:cNvSpPr>
          <p:nvPr>
            <p:ph type="sldNum" idx="12"/>
          </p:nvPr>
        </p:nvSpPr>
        <p:spPr>
          <a:xfrm>
            <a:off x="4059181" y="8977133"/>
            <a:ext cx="3105300" cy="474000"/>
          </a:xfrm>
          <a:prstGeom prst="rect">
            <a:avLst/>
          </a:prstGeom>
          <a:noFill/>
          <a:ln>
            <a:noFill/>
          </a:ln>
        </p:spPr>
        <p:txBody>
          <a:bodyPr spcFirstLastPara="1" wrap="square" lIns="95175" tIns="47575" rIns="95175" bIns="47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8980" y="4613736"/>
            <a:ext cx="5831840" cy="3770472"/>
          </a:xfrm>
        </p:spPr>
        <p:txBody>
          <a:bodyPr/>
          <a:lstStyle/>
          <a:p>
            <a:pPr marL="295275" indent="-295275">
              <a:buFont typeface="Arial" panose="020B0604020202020204" pitchFamily="34" charset="0"/>
              <a:buChar char="•"/>
            </a:pPr>
            <a:r>
              <a:rPr lang="en-US" sz="1400" dirty="0"/>
              <a:t>The good news is that we have a pretty good handle on what groundwater conditions looks like in the subbasin.</a:t>
            </a:r>
          </a:p>
          <a:p>
            <a:pPr marL="295275" indent="-295275">
              <a:buFont typeface="Arial" panose="020B0604020202020204" pitchFamily="34" charset="0"/>
              <a:buChar char="•"/>
            </a:pPr>
            <a:r>
              <a:rPr lang="en-US" sz="1400" dirty="0"/>
              <a:t>We have a fairly robust Hydrogeologic Conceptual Model.</a:t>
            </a:r>
          </a:p>
          <a:p>
            <a:pPr marL="295275" indent="-295275">
              <a:buFont typeface="Arial" panose="020B0604020202020204" pitchFamily="34" charset="0"/>
              <a:buChar char="•"/>
            </a:pPr>
            <a:r>
              <a:rPr lang="en-US" sz="1400" dirty="0"/>
              <a:t>All these lines you see across the map are cross sections of the subbasin where we have taken information from well logs and pieced together what are subbasin really looks like.</a:t>
            </a:r>
          </a:p>
          <a:p>
            <a:pPr marL="295275" indent="-295275">
              <a:buFont typeface="Arial" panose="020B0604020202020204" pitchFamily="34" charset="0"/>
              <a:buChar char="•"/>
            </a:pPr>
            <a:r>
              <a:rPr lang="en-US" sz="1400" dirty="0"/>
              <a:t>We have some monitoring wells that go down 2500 feet below the surface.</a:t>
            </a:r>
          </a:p>
        </p:txBody>
      </p:sp>
      <p:sp>
        <p:nvSpPr>
          <p:cNvPr id="4" name="Slide Number Placeholder 3"/>
          <p:cNvSpPr>
            <a:spLocks noGrp="1"/>
          </p:cNvSpPr>
          <p:nvPr>
            <p:ph type="sldNum" sz="quarter" idx="5"/>
          </p:nvPr>
        </p:nvSpPr>
        <p:spPr/>
        <p:txBody>
          <a:bodyPr/>
          <a:lstStyle/>
          <a:p>
            <a:pPr algn="r" defTabSz="945672">
              <a:buClrTx/>
              <a:defRPr/>
            </a:pPr>
            <a:fld id="{641632E6-C881-4427-9A0C-90A19E52BB03}" type="slidenum">
              <a:rPr lang="en-US" sz="1200" kern="1200">
                <a:solidFill>
                  <a:prstClr val="black"/>
                </a:solidFill>
                <a:latin typeface="Calibri" panose="020F0502020204030204"/>
                <a:ea typeface="+mn-ea"/>
                <a:cs typeface="+mn-cs"/>
              </a:rPr>
              <a:pPr algn="r" defTabSz="945672">
                <a:buClrTx/>
                <a:defRPr/>
              </a:pPr>
              <a:t>6</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6108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2060"/>
              </a:solidFill>
              <a:latin typeface="Century Gothic" panose="020B0502020202020204" pitchFamily="34" charset="0"/>
              <a:cs typeface="Calibri" panose="020F0502020204030204" pitchFamily="34" charset="0"/>
            </a:endParaRPr>
          </a:p>
          <a:p>
            <a:pPr marL="342900" lvl="1" indent="-17145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In general, we see a lot of hydrographs that look like this.</a:t>
            </a:r>
          </a:p>
          <a:p>
            <a:pPr marL="342900" lvl="1" indent="-17145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 generally straight line shows stability in groundwater levels.</a:t>
            </a:r>
          </a:p>
          <a:p>
            <a:pPr marL="342900" lvl="1" indent="-17145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We have seen some fluctuations over the numerous droughts we have seen the last few decades, but generally groundwater levels rebound fairly quickly, geologically speaking.</a:t>
            </a:r>
          </a:p>
          <a:p>
            <a:pPr marL="342900" lvl="1" indent="-171450">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And we see seasonal changes every year, as the ag season starts up in the spring, we see groundwater levels go down some and then as the ag season tails off in the fall, we see groundwater levels rebound each year.</a:t>
            </a:r>
          </a:p>
          <a:p>
            <a:endParaRPr lang="en-US" dirty="0"/>
          </a:p>
        </p:txBody>
      </p:sp>
      <p:sp>
        <p:nvSpPr>
          <p:cNvPr id="4" name="Slide Number Placeholder 3"/>
          <p:cNvSpPr>
            <a:spLocks noGrp="1"/>
          </p:cNvSpPr>
          <p:nvPr>
            <p:ph type="sldNum" sz="quarter" idx="5"/>
          </p:nvPr>
        </p:nvSpPr>
        <p:spPr/>
        <p:txBody>
          <a:bodyPr/>
          <a:lstStyle/>
          <a:p>
            <a:pPr algn="r" defTabSz="945672">
              <a:buClrTx/>
              <a:defRPr/>
            </a:pPr>
            <a:fld id="{641632E6-C881-4427-9A0C-90A19E52BB03}" type="slidenum">
              <a:rPr lang="en-US" sz="1200" kern="1200">
                <a:solidFill>
                  <a:prstClr val="black"/>
                </a:solidFill>
                <a:latin typeface="Calibri" panose="020F0502020204030204"/>
                <a:ea typeface="+mn-ea"/>
                <a:cs typeface="+mn-cs"/>
              </a:rPr>
              <a:pPr algn="r" defTabSz="945672">
                <a:buClrTx/>
                <a:defRPr/>
              </a:pPr>
              <a:t>7</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9346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txBox="1">
            <a:spLocks noGrp="1"/>
          </p:cNvSpPr>
          <p:nvPr>
            <p:ph type="body" idx="1"/>
          </p:nvPr>
        </p:nvSpPr>
        <p:spPr>
          <a:xfrm>
            <a:off x="728980" y="4608353"/>
            <a:ext cx="5831840" cy="3770472"/>
          </a:xfrm>
          <a:prstGeom prst="rect">
            <a:avLst/>
          </a:prstGeom>
          <a:noFill/>
          <a:ln>
            <a:noFill/>
          </a:ln>
        </p:spPr>
        <p:txBody>
          <a:bodyPr spcFirstLastPara="1" wrap="square" lIns="96348" tIns="48161" rIns="96348" bIns="48161" anchor="t" anchorCtr="0">
            <a:noAutofit/>
          </a:bodyPr>
          <a:lstStyle/>
          <a:p>
            <a:pPr marL="285750" indent="-285750">
              <a:buSzPts val="1400"/>
              <a:buFont typeface="Arial" panose="020B0604020202020204" pitchFamily="34" charset="0"/>
              <a:buChar char="•"/>
            </a:pPr>
            <a:r>
              <a:rPr lang="en-US" sz="1400" dirty="0"/>
              <a:t>In the GSP, we have had to put together some fairly sophisticated water budgets to show how we will manage the subbasin in a sustainable manner.</a:t>
            </a:r>
          </a:p>
          <a:p>
            <a:pPr marL="285750" indent="-285750">
              <a:buSzPts val="1400"/>
              <a:buFont typeface="Arial" panose="020B0604020202020204" pitchFamily="34" charset="0"/>
              <a:buChar char="•"/>
            </a:pPr>
            <a:r>
              <a:rPr lang="en-US" sz="1400" dirty="0"/>
              <a:t>This is a simplistic cartoon depicting our surface water budget.</a:t>
            </a:r>
          </a:p>
          <a:p>
            <a:pPr marL="285750" indent="-285750">
              <a:buSzPts val="1400"/>
              <a:buFont typeface="Arial" panose="020B0604020202020204" pitchFamily="34" charset="0"/>
              <a:buChar char="•"/>
            </a:pPr>
            <a:r>
              <a:rPr lang="en-US" sz="1400" dirty="0"/>
              <a:t>Essentially we have to look at all of the inputs, precipitation, surface water flows through creeks and those </a:t>
            </a:r>
            <a:r>
              <a:rPr lang="en-US" sz="1400" dirty="0" err="1"/>
              <a:t>outlflows</a:t>
            </a:r>
            <a:r>
              <a:rPr lang="en-US" sz="1400" dirty="0"/>
              <a:t> leaving the subbasin…</a:t>
            </a:r>
          </a:p>
          <a:p>
            <a:pPr marL="285750" indent="-285750">
              <a:buSzPts val="1400"/>
              <a:buFont typeface="Arial" panose="020B0604020202020204" pitchFamily="34" charset="0"/>
              <a:buChar char="•"/>
            </a:pPr>
            <a:r>
              <a:rPr lang="en-US" sz="1400" dirty="0"/>
              <a:t>And then groundwater inflow and outflow as well as the interactions between surface water and groundwater.</a:t>
            </a:r>
          </a:p>
          <a:p>
            <a:pPr marL="171450" indent="57150">
              <a:buSzPts val="1400"/>
              <a:buFont typeface="Arial" panose="020B0604020202020204" pitchFamily="34" charset="0"/>
              <a:buChar char="•"/>
            </a:pPr>
            <a:endParaRPr sz="1400" dirty="0"/>
          </a:p>
        </p:txBody>
      </p:sp>
      <p:sp>
        <p:nvSpPr>
          <p:cNvPr id="439" name="Google Shape;439;p17:notes"/>
          <p:cNvSpPr>
            <a:spLocks noGrp="1" noRot="1" noChangeAspect="1"/>
          </p:cNvSpPr>
          <p:nvPr>
            <p:ph type="sldImg" idx="2"/>
          </p:nvPr>
        </p:nvSpPr>
        <p:spPr>
          <a:xfrm>
            <a:off x="773113" y="1196975"/>
            <a:ext cx="5743575" cy="3230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dirty="0"/>
          </a:p>
        </p:txBody>
      </p:sp>
      <p:sp>
        <p:nvSpPr>
          <p:cNvPr id="4" name="Slide Number Placeholder 3"/>
          <p:cNvSpPr>
            <a:spLocks noGrp="1"/>
          </p:cNvSpPr>
          <p:nvPr>
            <p:ph type="sldNum" sz="quarter" idx="5"/>
          </p:nvPr>
        </p:nvSpPr>
        <p:spPr/>
        <p:txBody>
          <a:bodyPr/>
          <a:lstStyle/>
          <a:p>
            <a:fld id="{633288BA-7622-4FDE-B76A-A19FC578792F}" type="slidenum">
              <a:rPr lang="en-US" smtClean="0"/>
              <a:t>9</a:t>
            </a:fld>
            <a:endParaRPr lang="en-US"/>
          </a:p>
        </p:txBody>
      </p:sp>
      <p:sp>
        <p:nvSpPr>
          <p:cNvPr id="5" name="TextBox 4">
            <a:extLst>
              <a:ext uri="{FF2B5EF4-FFF2-40B4-BE49-F238E27FC236}">
                <a16:creationId xmlns:a16="http://schemas.microsoft.com/office/drawing/2014/main" id="{BEF2BC75-81BE-B25A-0B9C-552AB346C8EF}"/>
              </a:ext>
            </a:extLst>
          </p:cNvPr>
          <p:cNvSpPr txBox="1"/>
          <p:nvPr/>
        </p:nvSpPr>
        <p:spPr>
          <a:xfrm>
            <a:off x="701040" y="4648200"/>
            <a:ext cx="5608320" cy="24622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And when you really take a look under the hood, the picture of the subbasin is pretty complicated.</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Solano Subbasin has basically three main layers.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upper Tehama formation is where the vast majority of groundwater is pumped from, these well are near the surface down to about 400 feet.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Then there is the Middle Tehama, where only a few of the larger ag operations pump from in the 400-600 foot deep range.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And then the much deeper Basal Tehama formation, where only the City of Vacaville has and production pumps at.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261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 name="Google Shape;18;p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0"/>
        <p:cNvGrpSpPr/>
        <p:nvPr/>
      </p:nvGrpSpPr>
      <p:grpSpPr>
        <a:xfrm>
          <a:off x="0" y="0"/>
          <a:ext cx="0" cy="0"/>
          <a:chOff x="0" y="0"/>
          <a:chExt cx="0" cy="0"/>
        </a:xfrm>
      </p:grpSpPr>
      <p:sp>
        <p:nvSpPr>
          <p:cNvPr id="231" name="Google Shape;231;p38"/>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2" name="Google Shape;232;p38"/>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rgbClr val="F2F2F2"/>
        </a:solidFill>
        <a:effectLst/>
      </p:bgPr>
    </p:bg>
    <p:spTree>
      <p:nvGrpSpPr>
        <p:cNvPr id="1" name="Shape 233"/>
        <p:cNvGrpSpPr/>
        <p:nvPr/>
      </p:nvGrpSpPr>
      <p:grpSpPr>
        <a:xfrm>
          <a:off x="0" y="0"/>
          <a:ext cx="0" cy="0"/>
          <a:chOff x="0" y="0"/>
          <a:chExt cx="0" cy="0"/>
        </a:xfrm>
      </p:grpSpPr>
      <p:sp>
        <p:nvSpPr>
          <p:cNvPr id="234" name="Google Shape;234;p39"/>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5" name="Google Shape;235;p39"/>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6" name="Google Shape;236;p39"/>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7" name="Google Shape;237;p39"/>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238" name="Google Shape;238;p39"/>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9" name="Google Shape;239;p39"/>
          <p:cNvSpPr txBox="1">
            <a:spLocks noGrp="1"/>
          </p:cNvSpPr>
          <p:nvPr>
            <p:ph type="body" idx="1"/>
          </p:nvPr>
        </p:nvSpPr>
        <p:spPr>
          <a:xfrm>
            <a:off x="6438900" y="1463346"/>
            <a:ext cx="5181600" cy="486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40" name="Google Shape;240;p39"/>
          <p:cNvSpPr txBox="1">
            <a:spLocks noGrp="1"/>
          </p:cNvSpPr>
          <p:nvPr>
            <p:ph type="body" idx="2"/>
          </p:nvPr>
        </p:nvSpPr>
        <p:spPr>
          <a:xfrm>
            <a:off x="6438898" y="2149311"/>
            <a:ext cx="5181600" cy="4040400"/>
          </a:xfrm>
          <a:prstGeom prst="rect">
            <a:avLst/>
          </a:prstGeom>
          <a:noFill/>
          <a:ln>
            <a:noFill/>
          </a:ln>
        </p:spPr>
        <p:txBody>
          <a:bodyPr spcFirstLastPara="1" wrap="square" lIns="91425" tIns="45700" rIns="91425" bIns="45700" anchor="t" anchorCtr="0">
            <a:no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1" name="Google Shape;241;p39"/>
          <p:cNvSpPr txBox="1">
            <a:spLocks noGrp="1"/>
          </p:cNvSpPr>
          <p:nvPr>
            <p:ph type="body" idx="3"/>
          </p:nvPr>
        </p:nvSpPr>
        <p:spPr>
          <a:xfrm>
            <a:off x="446314" y="1463346"/>
            <a:ext cx="5306700" cy="486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42" name="Google Shape;242;p39"/>
          <p:cNvSpPr txBox="1">
            <a:spLocks noGrp="1"/>
          </p:cNvSpPr>
          <p:nvPr>
            <p:ph type="body" idx="4"/>
          </p:nvPr>
        </p:nvSpPr>
        <p:spPr>
          <a:xfrm>
            <a:off x="446314" y="2149311"/>
            <a:ext cx="5306700" cy="4040400"/>
          </a:xfrm>
          <a:prstGeom prst="rect">
            <a:avLst/>
          </a:prstGeom>
          <a:noFill/>
          <a:ln>
            <a:noFill/>
          </a:ln>
        </p:spPr>
        <p:txBody>
          <a:bodyPr spcFirstLastPara="1" wrap="square" lIns="91425" tIns="45700" rIns="91425" bIns="45700" anchor="t" anchorCtr="0">
            <a:no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white background">
  <p:cSld name="Comparison white background">
    <p:spTree>
      <p:nvGrpSpPr>
        <p:cNvPr id="1" name="Shape 243"/>
        <p:cNvGrpSpPr/>
        <p:nvPr/>
      </p:nvGrpSpPr>
      <p:grpSpPr>
        <a:xfrm>
          <a:off x="0" y="0"/>
          <a:ext cx="0" cy="0"/>
          <a:chOff x="0" y="0"/>
          <a:chExt cx="0" cy="0"/>
        </a:xfrm>
      </p:grpSpPr>
      <p:sp>
        <p:nvSpPr>
          <p:cNvPr id="244" name="Google Shape;244;p40"/>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5" name="Google Shape;245;p40"/>
          <p:cNvSpPr txBox="1">
            <a:spLocks noGrp="1"/>
          </p:cNvSpPr>
          <p:nvPr>
            <p:ph type="body" idx="1"/>
          </p:nvPr>
        </p:nvSpPr>
        <p:spPr>
          <a:xfrm>
            <a:off x="571500"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6" name="Google Shape;246;p40"/>
          <p:cNvSpPr txBox="1">
            <a:spLocks noGrp="1"/>
          </p:cNvSpPr>
          <p:nvPr>
            <p:ph type="body" idx="2"/>
          </p:nvPr>
        </p:nvSpPr>
        <p:spPr>
          <a:xfrm>
            <a:off x="6720114"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7" name="Google Shape;247;p40"/>
          <p:cNvSpPr txBox="1">
            <a:spLocks noGrp="1"/>
          </p:cNvSpPr>
          <p:nvPr>
            <p:ph type="body" idx="3"/>
          </p:nvPr>
        </p:nvSpPr>
        <p:spPr>
          <a:xfrm>
            <a:off x="571500"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p40"/>
          <p:cNvSpPr txBox="1">
            <a:spLocks noGrp="1"/>
          </p:cNvSpPr>
          <p:nvPr>
            <p:ph type="body" idx="4"/>
          </p:nvPr>
        </p:nvSpPr>
        <p:spPr>
          <a:xfrm>
            <a:off x="6720114"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9" name="Google Shape;249;p40"/>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 Text">
  <p:cSld name="Photo + Text">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entury Gothic"/>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41"/>
          <p:cNvSpPr>
            <a:spLocks noGrp="1"/>
          </p:cNvSpPr>
          <p:nvPr>
            <p:ph type="pic" idx="2"/>
          </p:nvPr>
        </p:nvSpPr>
        <p:spPr>
          <a:xfrm>
            <a:off x="0" y="1248876"/>
            <a:ext cx="12192000" cy="21192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3" name="Google Shape;253;p41"/>
          <p:cNvSpPr txBox="1">
            <a:spLocks noGrp="1"/>
          </p:cNvSpPr>
          <p:nvPr>
            <p:ph type="body" idx="1"/>
          </p:nvPr>
        </p:nvSpPr>
        <p:spPr>
          <a:xfrm>
            <a:off x="735240" y="3802065"/>
            <a:ext cx="97842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4" name="Google Shape;254;p41"/>
          <p:cNvSpPr txBox="1">
            <a:spLocks noGrp="1"/>
          </p:cNvSpPr>
          <p:nvPr>
            <p:ph type="body" idx="3"/>
          </p:nvPr>
        </p:nvSpPr>
        <p:spPr>
          <a:xfrm>
            <a:off x="735240" y="4294303"/>
            <a:ext cx="9784200" cy="1737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5" name="Google Shape;255;p41"/>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Three Sections">
  <p:cSld name="Photo + Three Sections">
    <p:spTree>
      <p:nvGrpSpPr>
        <p:cNvPr id="1" name="Shape 256"/>
        <p:cNvGrpSpPr/>
        <p:nvPr/>
      </p:nvGrpSpPr>
      <p:grpSpPr>
        <a:xfrm>
          <a:off x="0" y="0"/>
          <a:ext cx="0" cy="0"/>
          <a:chOff x="0" y="0"/>
          <a:chExt cx="0" cy="0"/>
        </a:xfrm>
      </p:grpSpPr>
      <p:sp>
        <p:nvSpPr>
          <p:cNvPr id="257" name="Google Shape;257;p42"/>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8" name="Google Shape;258;p42"/>
          <p:cNvSpPr>
            <a:spLocks noGrp="1"/>
          </p:cNvSpPr>
          <p:nvPr>
            <p:ph type="pic" idx="2"/>
          </p:nvPr>
        </p:nvSpPr>
        <p:spPr>
          <a:xfrm>
            <a:off x="0" y="1248876"/>
            <a:ext cx="12192000" cy="21192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9" name="Google Shape;259;p42"/>
          <p:cNvSpPr txBox="1">
            <a:spLocks noGrp="1"/>
          </p:cNvSpPr>
          <p:nvPr>
            <p:ph type="body" idx="1"/>
          </p:nvPr>
        </p:nvSpPr>
        <p:spPr>
          <a:xfrm>
            <a:off x="735240"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0" name="Google Shape;260;p42"/>
          <p:cNvSpPr txBox="1">
            <a:spLocks noGrp="1"/>
          </p:cNvSpPr>
          <p:nvPr>
            <p:ph type="body" idx="3"/>
          </p:nvPr>
        </p:nvSpPr>
        <p:spPr>
          <a:xfrm>
            <a:off x="4623026"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1" name="Google Shape;261;p42"/>
          <p:cNvSpPr txBox="1">
            <a:spLocks noGrp="1"/>
          </p:cNvSpPr>
          <p:nvPr>
            <p:ph type="body" idx="4"/>
          </p:nvPr>
        </p:nvSpPr>
        <p:spPr>
          <a:xfrm>
            <a:off x="8635999"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rgbClr val="5A8201"/>
              </a:buClr>
              <a:buSzPts val="1600"/>
              <a:buNone/>
              <a:defRPr sz="1600" b="1">
                <a:solidFill>
                  <a:srgbClr val="5A8201"/>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2" name="Google Shape;262;p42"/>
          <p:cNvSpPr txBox="1">
            <a:spLocks noGrp="1"/>
          </p:cNvSpPr>
          <p:nvPr>
            <p:ph type="body" idx="5"/>
          </p:nvPr>
        </p:nvSpPr>
        <p:spPr>
          <a:xfrm>
            <a:off x="735240"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3" name="Google Shape;263;p42"/>
          <p:cNvSpPr txBox="1">
            <a:spLocks noGrp="1"/>
          </p:cNvSpPr>
          <p:nvPr>
            <p:ph type="body" idx="6"/>
          </p:nvPr>
        </p:nvSpPr>
        <p:spPr>
          <a:xfrm>
            <a:off x="4623026"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4" name="Google Shape;264;p42"/>
          <p:cNvSpPr txBox="1">
            <a:spLocks noGrp="1"/>
          </p:cNvSpPr>
          <p:nvPr>
            <p:ph type="body" idx="7"/>
          </p:nvPr>
        </p:nvSpPr>
        <p:spPr>
          <a:xfrm>
            <a:off x="8635999"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p42"/>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alf Page Photo + Text">
  <p:cSld name="Half Page Photo + Text">
    <p:spTree>
      <p:nvGrpSpPr>
        <p:cNvPr id="1" name="Shape 266"/>
        <p:cNvGrpSpPr/>
        <p:nvPr/>
      </p:nvGrpSpPr>
      <p:grpSpPr>
        <a:xfrm>
          <a:off x="0" y="0"/>
          <a:ext cx="0" cy="0"/>
          <a:chOff x="0" y="0"/>
          <a:chExt cx="0" cy="0"/>
        </a:xfrm>
      </p:grpSpPr>
      <p:sp>
        <p:nvSpPr>
          <p:cNvPr id="267" name="Google Shape;267;p43"/>
          <p:cNvSpPr>
            <a:spLocks noGrp="1"/>
          </p:cNvSpPr>
          <p:nvPr>
            <p:ph type="pic" idx="2"/>
          </p:nvPr>
        </p:nvSpPr>
        <p:spPr>
          <a:xfrm>
            <a:off x="6299200" y="0"/>
            <a:ext cx="5892900" cy="68580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8" name="Google Shape;268;p43"/>
          <p:cNvSpPr txBox="1">
            <a:spLocks noGrp="1"/>
          </p:cNvSpPr>
          <p:nvPr>
            <p:ph type="title"/>
          </p:nvPr>
        </p:nvSpPr>
        <p:spPr>
          <a:xfrm>
            <a:off x="446314" y="493776"/>
            <a:ext cx="51708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entury Gothic"/>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9" name="Google Shape;269;p43"/>
          <p:cNvSpPr txBox="1">
            <a:spLocks noGrp="1"/>
          </p:cNvSpPr>
          <p:nvPr>
            <p:ph type="body" idx="1"/>
          </p:nvPr>
        </p:nvSpPr>
        <p:spPr>
          <a:xfrm>
            <a:off x="571499" y="2061165"/>
            <a:ext cx="50454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0" name="Google Shape;270;p43"/>
          <p:cNvSpPr txBox="1">
            <a:spLocks noGrp="1"/>
          </p:cNvSpPr>
          <p:nvPr>
            <p:ph type="body" idx="3"/>
          </p:nvPr>
        </p:nvSpPr>
        <p:spPr>
          <a:xfrm>
            <a:off x="571499" y="2708227"/>
            <a:ext cx="50454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1" name="Google Shape;271;p43"/>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2" name="Google Shape;272;p43"/>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3" name="Google Shape;273;p43"/>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4"/>
        <p:cNvGrpSpPr/>
        <p:nvPr/>
      </p:nvGrpSpPr>
      <p:grpSpPr>
        <a:xfrm>
          <a:off x="0" y="0"/>
          <a:ext cx="0" cy="0"/>
          <a:chOff x="0" y="0"/>
          <a:chExt cx="0" cy="0"/>
        </a:xfrm>
      </p:grpSpPr>
      <p:sp>
        <p:nvSpPr>
          <p:cNvPr id="275" name="Google Shape;275;p44"/>
          <p:cNvSpPr/>
          <p:nvPr/>
        </p:nvSpPr>
        <p:spPr>
          <a:xfrm flipH="1">
            <a:off x="124012" y="124955"/>
            <a:ext cx="11953390" cy="4408012"/>
          </a:xfrm>
          <a:custGeom>
            <a:avLst/>
            <a:gdLst/>
            <a:ahLst/>
            <a:cxnLst/>
            <a:rect l="l" t="t" r="r" b="b"/>
            <a:pathLst>
              <a:path w="21617" h="24785" extrusionOk="0">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6" name="Google Shape;276;p44"/>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277" name="Google Shape;277;p44"/>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8" name="Google Shape;278;p44"/>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9"/>
        <p:cNvGrpSpPr/>
        <p:nvPr/>
      </p:nvGrpSpPr>
      <p:grpSpPr>
        <a:xfrm>
          <a:off x="0" y="0"/>
          <a:ext cx="0" cy="0"/>
          <a:chOff x="0" y="0"/>
          <a:chExt cx="0" cy="0"/>
        </a:xfrm>
      </p:grpSpPr>
      <p:sp>
        <p:nvSpPr>
          <p:cNvPr id="280" name="Google Shape;280;p45"/>
          <p:cNvSpPr/>
          <p:nvPr/>
        </p:nvSpPr>
        <p:spPr>
          <a:xfrm rot="10800000">
            <a:off x="114613" y="4581477"/>
            <a:ext cx="11962791" cy="2152696"/>
          </a:xfrm>
          <a:custGeom>
            <a:avLst/>
            <a:gdLst/>
            <a:ahLst/>
            <a:cxnLst/>
            <a:rect l="l" t="t" r="r" b="b"/>
            <a:pathLst>
              <a:path w="21634" h="42123" extrusionOk="0">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81" name="Google Shape;281;p45"/>
          <p:cNvSpPr txBox="1">
            <a:spLocks noGrp="1"/>
          </p:cNvSpPr>
          <p:nvPr>
            <p:ph type="title"/>
          </p:nvPr>
        </p:nvSpPr>
        <p:spPr>
          <a:xfrm>
            <a:off x="696686" y="1611383"/>
            <a:ext cx="9666600" cy="746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3F3F3F"/>
              </a:buClr>
              <a:buSzPts val="4800"/>
              <a:buFont typeface="Century Gothic"/>
              <a:buNone/>
              <a:defRPr sz="4800">
                <a:solidFill>
                  <a:srgbClr val="3F3F3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p45"/>
          <p:cNvSpPr txBox="1">
            <a:spLocks noGrp="1"/>
          </p:cNvSpPr>
          <p:nvPr>
            <p:ph type="body" idx="1"/>
          </p:nvPr>
        </p:nvSpPr>
        <p:spPr>
          <a:xfrm>
            <a:off x="696686" y="2464424"/>
            <a:ext cx="9666600" cy="221700"/>
          </a:xfrm>
          <a:prstGeom prst="rect">
            <a:avLst/>
          </a:prstGeom>
          <a:noFill/>
          <a:ln>
            <a:noFill/>
          </a:ln>
        </p:spPr>
        <p:txBody>
          <a:bodyPr spcFirstLastPara="1" wrap="square" lIns="91425" tIns="0" rIns="91425" bIns="0" anchor="t" anchorCtr="0">
            <a:noAutofit/>
          </a:bodyPr>
          <a:lstStyle>
            <a:lvl1pPr marL="457200" lvl="0" indent="-228600" algn="l" rtl="0">
              <a:lnSpc>
                <a:spcPct val="90000"/>
              </a:lnSpc>
              <a:spcBef>
                <a:spcPts val="1000"/>
              </a:spcBef>
              <a:spcAft>
                <a:spcPts val="0"/>
              </a:spcAft>
              <a:buClr>
                <a:schemeClr val="accent3"/>
              </a:buClr>
              <a:buSzPts val="1600"/>
              <a:buNone/>
              <a:defRPr sz="1600">
                <a:solidFill>
                  <a:schemeClr val="accent3"/>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3" name="Google Shape;283;p45"/>
          <p:cNvSpPr/>
          <p:nvPr/>
        </p:nvSpPr>
        <p:spPr>
          <a:xfrm>
            <a:off x="435429" y="1532049"/>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4" name="Google Shape;284;p45"/>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85" name="Google Shape;285;p45"/>
          <p:cNvSpPr txBox="1"/>
          <p:nvPr/>
        </p:nvSpPr>
        <p:spPr>
          <a:xfrm>
            <a:off x="11360016" y="6369050"/>
            <a:ext cx="336000" cy="365100"/>
          </a:xfrm>
          <a:prstGeom prst="rect">
            <a:avLst/>
          </a:prstGeom>
          <a:solidFill>
            <a:srgbClr val="D8D8D8"/>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1"/>
              </a:buClr>
              <a:buSzPts val="1000"/>
              <a:buFont typeface="Arial"/>
              <a:buNone/>
            </a:pPr>
            <a:fld id="{00000000-1234-1234-1234-123412341234}" type="slidenum">
              <a:rPr lang="en-US" sz="1000" b="1" i="0" u="none" strike="noStrike" cap="none">
                <a:solidFill>
                  <a:schemeClr val="dk1"/>
                </a:solidFill>
                <a:latin typeface="Century Gothic"/>
                <a:ea typeface="Century Gothic"/>
                <a:cs typeface="Century Gothic"/>
                <a:sym typeface="Century Gothic"/>
              </a:rPr>
              <a:t>‹#›</a:t>
            </a:fld>
            <a:endParaRPr sz="1000" b="1"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rgbClr val="F2F2F2"/>
        </a:solidFill>
        <a:effectLst/>
      </p:bgPr>
    </p:bg>
    <p:spTree>
      <p:nvGrpSpPr>
        <p:cNvPr id="1" name="Shape 286"/>
        <p:cNvGrpSpPr/>
        <p:nvPr/>
      </p:nvGrpSpPr>
      <p:grpSpPr>
        <a:xfrm>
          <a:off x="0" y="0"/>
          <a:ext cx="0" cy="0"/>
          <a:chOff x="0" y="0"/>
          <a:chExt cx="0" cy="0"/>
        </a:xfrm>
      </p:grpSpPr>
      <p:sp>
        <p:nvSpPr>
          <p:cNvPr id="287" name="Google Shape;287;p46"/>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88" name="Google Shape;288;p46"/>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89" name="Google Shape;289;p4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0" name="Google Shape;290;p4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291" name="Google Shape;291;p46"/>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p46"/>
          <p:cNvSpPr txBox="1">
            <a:spLocks noGrp="1"/>
          </p:cNvSpPr>
          <p:nvPr>
            <p:ph type="body" idx="1"/>
          </p:nvPr>
        </p:nvSpPr>
        <p:spPr>
          <a:xfrm>
            <a:off x="446314" y="1825625"/>
            <a:ext cx="53067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3" name="Google Shape;293;p46"/>
          <p:cNvSpPr txBox="1">
            <a:spLocks noGrp="1"/>
          </p:cNvSpPr>
          <p:nvPr>
            <p:ph type="body" idx="2"/>
          </p:nvPr>
        </p:nvSpPr>
        <p:spPr>
          <a:xfrm>
            <a:off x="6438900" y="1825625"/>
            <a:ext cx="51816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F2F2F2"/>
        </a:solidFill>
        <a:effectLst/>
      </p:bgPr>
    </p:bg>
    <p:spTree>
      <p:nvGrpSpPr>
        <p:cNvPr id="1" name="Shape 294"/>
        <p:cNvGrpSpPr/>
        <p:nvPr/>
      </p:nvGrpSpPr>
      <p:grpSpPr>
        <a:xfrm>
          <a:off x="0" y="0"/>
          <a:ext cx="0" cy="0"/>
          <a:chOff x="0" y="0"/>
          <a:chExt cx="0" cy="0"/>
        </a:xfrm>
      </p:grpSpPr>
      <p:sp>
        <p:nvSpPr>
          <p:cNvPr id="295" name="Google Shape;295;p47"/>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6" name="Google Shape;296;p47"/>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7" name="Google Shape;297;p47"/>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98" name="Google Shape;298;p47"/>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299" name="Google Shape;299;p47"/>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4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01" name="Google Shape;301;p47"/>
          <p:cNvSpPr txBox="1">
            <a:spLocks noGrp="1"/>
          </p:cNvSpPr>
          <p:nvPr>
            <p:ph type="body" idx="2"/>
          </p:nvPr>
        </p:nvSpPr>
        <p:spPr>
          <a:xfrm>
            <a:off x="5183188" y="500215"/>
            <a:ext cx="6172200" cy="5368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with Image">
  <p:cSld name="1_Title Slide with Image">
    <p:spTree>
      <p:nvGrpSpPr>
        <p:cNvPr id="1" name="Shape 184"/>
        <p:cNvGrpSpPr/>
        <p:nvPr/>
      </p:nvGrpSpPr>
      <p:grpSpPr>
        <a:xfrm>
          <a:off x="0" y="0"/>
          <a:ext cx="0" cy="0"/>
          <a:chOff x="0" y="0"/>
          <a:chExt cx="0" cy="0"/>
        </a:xfrm>
      </p:grpSpPr>
      <p:sp>
        <p:nvSpPr>
          <p:cNvPr id="185" name="Google Shape;185;p30"/>
          <p:cNvSpPr>
            <a:spLocks noGrp="1"/>
          </p:cNvSpPr>
          <p:nvPr>
            <p:ph type="pic" idx="2"/>
          </p:nvPr>
        </p:nvSpPr>
        <p:spPr>
          <a:xfrm>
            <a:off x="123992" y="124953"/>
            <a:ext cx="11943900" cy="43725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2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6" name="Google Shape;186;p30"/>
          <p:cNvSpPr/>
          <p:nvPr/>
        </p:nvSpPr>
        <p:spPr>
          <a:xfrm>
            <a:off x="-1" y="0"/>
            <a:ext cx="12192001" cy="6858000"/>
          </a:xfrm>
          <a:custGeom>
            <a:avLst/>
            <a:gdLst/>
            <a:ahLst/>
            <a:cxnLst/>
            <a:rect l="l" t="t" r="r" b="b"/>
            <a:pathLst>
              <a:path w="12192001" h="6858000" extrusionOk="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7" name="Google Shape;187;p30"/>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spAutoFit/>
          </a:bodyPr>
          <a:lstStyle>
            <a:lvl1pPr lvl="0" algn="l" rtl="0">
              <a:lnSpc>
                <a:spcPct val="90000"/>
              </a:lnSpc>
              <a:spcBef>
                <a:spcPts val="1000"/>
              </a:spcBef>
              <a:spcAft>
                <a:spcPts val="0"/>
              </a:spcAft>
              <a:buSzPts val="2800"/>
              <a:buNone/>
              <a:defRPr sz="1800">
                <a:solidFill>
                  <a:srgbClr val="023F4E"/>
                </a:solidFill>
                <a:latin typeface="Arial"/>
                <a:ea typeface="Arial"/>
                <a:cs typeface="Arial"/>
                <a:sym typeface="Arial"/>
              </a:defRPr>
            </a:lvl1pPr>
            <a:lvl2pPr lvl="1" algn="l" rtl="0">
              <a:lnSpc>
                <a:spcPct val="90000"/>
              </a:lnSpc>
              <a:spcBef>
                <a:spcPts val="500"/>
              </a:spcBef>
              <a:spcAft>
                <a:spcPts val="0"/>
              </a:spcAft>
              <a:buSzPts val="2400"/>
              <a:buChar char="•"/>
              <a:defRPr/>
            </a:lvl2pPr>
            <a:lvl3pPr lvl="2" algn="l" rtl="0">
              <a:lnSpc>
                <a:spcPct val="90000"/>
              </a:lnSpc>
              <a:spcBef>
                <a:spcPts val="500"/>
              </a:spcBef>
              <a:spcAft>
                <a:spcPts val="0"/>
              </a:spcAft>
              <a:buSzPts val="2000"/>
              <a:buChar char="•"/>
              <a:defRPr/>
            </a:lvl3pPr>
            <a:lvl4pPr lvl="3" algn="l" rtl="0">
              <a:lnSpc>
                <a:spcPct val="90000"/>
              </a:lnSpc>
              <a:spcBef>
                <a:spcPts val="500"/>
              </a:spcBef>
              <a:spcAft>
                <a:spcPts val="0"/>
              </a:spcAft>
              <a:buSzPts val="1800"/>
              <a:buChar char="•"/>
              <a:defRPr/>
            </a:lvl4pPr>
            <a:lvl5pPr lvl="4" algn="l" rtl="0">
              <a:lnSpc>
                <a:spcPct val="90000"/>
              </a:lnSpc>
              <a:spcBef>
                <a:spcPts val="500"/>
              </a:spcBef>
              <a:spcAft>
                <a:spcPts val="0"/>
              </a:spcAft>
              <a:buSzPts val="1800"/>
              <a:buChar char="•"/>
              <a:defRPr/>
            </a:lvl5pPr>
            <a:lvl6pPr lvl="5" algn="l" rtl="0">
              <a:lnSpc>
                <a:spcPct val="90000"/>
              </a:lnSpc>
              <a:spcBef>
                <a:spcPts val="500"/>
              </a:spcBef>
              <a:spcAft>
                <a:spcPts val="0"/>
              </a:spcAft>
              <a:buSzPts val="1800"/>
              <a:buChar char="•"/>
              <a:defRPr/>
            </a:lvl6pPr>
            <a:lvl7pPr lvl="6" algn="l" rtl="0">
              <a:lnSpc>
                <a:spcPct val="90000"/>
              </a:lnSpc>
              <a:spcBef>
                <a:spcPts val="500"/>
              </a:spcBef>
              <a:spcAft>
                <a:spcPts val="0"/>
              </a:spcAft>
              <a:buSzPts val="1800"/>
              <a:buChar char="•"/>
              <a:defRPr/>
            </a:lvl7pPr>
            <a:lvl8pPr lvl="7" algn="l" rtl="0">
              <a:lnSpc>
                <a:spcPct val="90000"/>
              </a:lnSpc>
              <a:spcBef>
                <a:spcPts val="500"/>
              </a:spcBef>
              <a:spcAft>
                <a:spcPts val="0"/>
              </a:spcAft>
              <a:buSzPts val="1800"/>
              <a:buChar char="•"/>
              <a:defRPr/>
            </a:lvl8pPr>
            <a:lvl9pPr lvl="8" algn="l" rtl="0">
              <a:lnSpc>
                <a:spcPct val="90000"/>
              </a:lnSpc>
              <a:spcBef>
                <a:spcPts val="500"/>
              </a:spcBef>
              <a:spcAft>
                <a:spcPts val="0"/>
              </a:spcAft>
              <a:buSzPts val="1800"/>
              <a:buChar char="•"/>
              <a:defRPr/>
            </a:lvl9pPr>
          </a:lstStyle>
          <a:p>
            <a:endParaRPr/>
          </a:p>
        </p:txBody>
      </p:sp>
      <p:sp>
        <p:nvSpPr>
          <p:cNvPr id="188" name="Google Shape;188;p30"/>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spAutoFit/>
          </a:bodyPr>
          <a:lstStyle>
            <a:lvl1pPr lvl="0" algn="l" rtl="0">
              <a:lnSpc>
                <a:spcPct val="90000"/>
              </a:lnSpc>
              <a:spcBef>
                <a:spcPts val="0"/>
              </a:spcBef>
              <a:spcAft>
                <a:spcPts val="0"/>
              </a:spcAft>
              <a:buSzPts val="3600"/>
              <a:buNone/>
              <a:defRPr sz="4400" b="1">
                <a:solidFill>
                  <a:srgbClr val="3F3F3F"/>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0"/>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rgbClr val="F2F2F2"/>
        </a:solidFill>
        <a:effectLst/>
      </p:bgPr>
    </p:bg>
    <p:spTree>
      <p:nvGrpSpPr>
        <p:cNvPr id="1" name="Shape 302"/>
        <p:cNvGrpSpPr/>
        <p:nvPr/>
      </p:nvGrpSpPr>
      <p:grpSpPr>
        <a:xfrm>
          <a:off x="0" y="0"/>
          <a:ext cx="0" cy="0"/>
          <a:chOff x="0" y="0"/>
          <a:chExt cx="0" cy="0"/>
        </a:xfrm>
      </p:grpSpPr>
      <p:sp>
        <p:nvSpPr>
          <p:cNvPr id="303" name="Google Shape;303;p48"/>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04" name="Google Shape;304;p48"/>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05" name="Google Shape;305;p48"/>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06" name="Google Shape;306;p48"/>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307" name="Google Shape;307;p48"/>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8" name="Google Shape;308;p4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09" name="Google Shape;309;p48"/>
          <p:cNvSpPr>
            <a:spLocks noGrp="1"/>
          </p:cNvSpPr>
          <p:nvPr>
            <p:ph type="pic" idx="2"/>
          </p:nvPr>
        </p:nvSpPr>
        <p:spPr>
          <a:xfrm>
            <a:off x="5183188" y="500215"/>
            <a:ext cx="6172200" cy="5368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rgbClr val="F2F2F2"/>
        </a:solidFill>
        <a:effectLst/>
      </p:bgPr>
    </p:bg>
    <p:spTree>
      <p:nvGrpSpPr>
        <p:cNvPr id="1" name="Shape 311"/>
        <p:cNvGrpSpPr/>
        <p:nvPr/>
      </p:nvGrpSpPr>
      <p:grpSpPr>
        <a:xfrm>
          <a:off x="0" y="0"/>
          <a:ext cx="0" cy="0"/>
          <a:chOff x="0" y="0"/>
          <a:chExt cx="0" cy="0"/>
        </a:xfrm>
      </p:grpSpPr>
      <p:sp>
        <p:nvSpPr>
          <p:cNvPr id="312" name="Google Shape;312;p50"/>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3" name="Google Shape;313;p50"/>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4" name="Google Shape;314;p50"/>
          <p:cNvSpPr/>
          <p:nvPr/>
        </p:nvSpPr>
        <p:spPr>
          <a:xfrm>
            <a:off x="11360016" y="6369050"/>
            <a:ext cx="336000" cy="489000"/>
          </a:xfrm>
          <a:prstGeom prst="rect">
            <a:avLst/>
          </a:prstGeom>
          <a:solidFill>
            <a:srgbClr val="353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15" name="Google Shape;315;p50"/>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a:solidFill>
                  <a:schemeClr val="lt1"/>
                </a:solidFill>
                <a:latin typeface="Arial"/>
                <a:ea typeface="Arial"/>
                <a:cs typeface="Arial"/>
                <a:sym typeface="Arial"/>
              </a:rPr>
              <a:t>‹#›</a:t>
            </a:fld>
            <a:endParaRPr sz="1000" b="1">
              <a:solidFill>
                <a:schemeClr val="lt1"/>
              </a:solidFill>
              <a:latin typeface="Arial"/>
              <a:ea typeface="Arial"/>
              <a:cs typeface="Arial"/>
              <a:sym typeface="Arial"/>
            </a:endParaRPr>
          </a:p>
        </p:txBody>
      </p:sp>
      <p:sp>
        <p:nvSpPr>
          <p:cNvPr id="316" name="Google Shape;316;p50"/>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7" name="Google Shape;317;p50"/>
          <p:cNvSpPr txBox="1">
            <a:spLocks noGrp="1"/>
          </p:cNvSpPr>
          <p:nvPr>
            <p:ph type="body" idx="1"/>
          </p:nvPr>
        </p:nvSpPr>
        <p:spPr>
          <a:xfrm>
            <a:off x="446314" y="1825625"/>
            <a:ext cx="53067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sz="2000"/>
            </a:lvl1pPr>
            <a:lvl2pPr marL="914400" lvl="1" indent="-381000" algn="l" rtl="0">
              <a:lnSpc>
                <a:spcPct val="90000"/>
              </a:lnSpc>
              <a:spcBef>
                <a:spcPts val="500"/>
              </a:spcBef>
              <a:spcAft>
                <a:spcPts val="0"/>
              </a:spcAft>
              <a:buSzPts val="2400"/>
              <a:buChar char="•"/>
              <a:defRPr sz="1800"/>
            </a:lvl2pPr>
            <a:lvl3pPr marL="1371600" lvl="2" indent="-355600" algn="l" rtl="0">
              <a:lnSpc>
                <a:spcPct val="90000"/>
              </a:lnSpc>
              <a:spcBef>
                <a:spcPts val="500"/>
              </a:spcBef>
              <a:spcAft>
                <a:spcPts val="0"/>
              </a:spcAft>
              <a:buSzPts val="2000"/>
              <a:buChar char="•"/>
              <a:defRPr sz="1600"/>
            </a:lvl3pPr>
            <a:lvl4pPr marL="1828800" lvl="3" indent="-342900" algn="l" rtl="0">
              <a:lnSpc>
                <a:spcPct val="90000"/>
              </a:lnSpc>
              <a:spcBef>
                <a:spcPts val="500"/>
              </a:spcBef>
              <a:spcAft>
                <a:spcPts val="0"/>
              </a:spcAft>
              <a:buSzPts val="1800"/>
              <a:buChar char="•"/>
              <a:defRPr sz="1400"/>
            </a:lvl4pPr>
            <a:lvl5pPr marL="2286000" lvl="4" indent="-342900" algn="l" rtl="0">
              <a:lnSpc>
                <a:spcPct val="90000"/>
              </a:lnSpc>
              <a:spcBef>
                <a:spcPts val="500"/>
              </a:spcBef>
              <a:spcAft>
                <a:spcPts val="0"/>
              </a:spcAft>
              <a:buSzPts val="1800"/>
              <a:buChar char="•"/>
              <a:defRPr sz="1400"/>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18" name="Google Shape;318;p50"/>
          <p:cNvSpPr txBox="1">
            <a:spLocks noGrp="1"/>
          </p:cNvSpPr>
          <p:nvPr>
            <p:ph type="body" idx="2"/>
          </p:nvPr>
        </p:nvSpPr>
        <p:spPr>
          <a:xfrm>
            <a:off x="64389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sz="2000"/>
            </a:lvl1pPr>
            <a:lvl2pPr marL="914400" lvl="1" indent="-381000" algn="l" rtl="0">
              <a:lnSpc>
                <a:spcPct val="90000"/>
              </a:lnSpc>
              <a:spcBef>
                <a:spcPts val="500"/>
              </a:spcBef>
              <a:spcAft>
                <a:spcPts val="0"/>
              </a:spcAft>
              <a:buSzPts val="2400"/>
              <a:buChar char="•"/>
              <a:defRPr sz="1800"/>
            </a:lvl2pPr>
            <a:lvl3pPr marL="1371600" lvl="2" indent="-355600" algn="l" rtl="0">
              <a:lnSpc>
                <a:spcPct val="90000"/>
              </a:lnSpc>
              <a:spcBef>
                <a:spcPts val="500"/>
              </a:spcBef>
              <a:spcAft>
                <a:spcPts val="0"/>
              </a:spcAft>
              <a:buSzPts val="2000"/>
              <a:buChar char="•"/>
              <a:defRPr sz="1600"/>
            </a:lvl3pPr>
            <a:lvl4pPr marL="1828800" lvl="3" indent="-342900" algn="l" rtl="0">
              <a:lnSpc>
                <a:spcPct val="90000"/>
              </a:lnSpc>
              <a:spcBef>
                <a:spcPts val="500"/>
              </a:spcBef>
              <a:spcAft>
                <a:spcPts val="0"/>
              </a:spcAft>
              <a:buSzPts val="1800"/>
              <a:buChar char="•"/>
              <a:defRPr sz="1400"/>
            </a:lvl4pPr>
            <a:lvl5pPr marL="2286000" lvl="4" indent="-342900" algn="l" rtl="0">
              <a:lnSpc>
                <a:spcPct val="90000"/>
              </a:lnSpc>
              <a:spcBef>
                <a:spcPts val="500"/>
              </a:spcBef>
              <a:spcAft>
                <a:spcPts val="0"/>
              </a:spcAft>
              <a:buSzPts val="1800"/>
              <a:buChar char="•"/>
              <a:defRPr sz="1400"/>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Half Page Photo + Text">
  <p:cSld name="1_Half Page Photo + Text">
    <p:spTree>
      <p:nvGrpSpPr>
        <p:cNvPr id="1" name="Shape 319"/>
        <p:cNvGrpSpPr/>
        <p:nvPr/>
      </p:nvGrpSpPr>
      <p:grpSpPr>
        <a:xfrm>
          <a:off x="0" y="0"/>
          <a:ext cx="0" cy="0"/>
          <a:chOff x="0" y="0"/>
          <a:chExt cx="0" cy="0"/>
        </a:xfrm>
      </p:grpSpPr>
      <p:sp>
        <p:nvSpPr>
          <p:cNvPr id="320" name="Google Shape;320;p51"/>
          <p:cNvSpPr>
            <a:spLocks noGrp="1"/>
          </p:cNvSpPr>
          <p:nvPr>
            <p:ph type="pic" idx="2"/>
          </p:nvPr>
        </p:nvSpPr>
        <p:spPr>
          <a:xfrm>
            <a:off x="6299200" y="0"/>
            <a:ext cx="5892900" cy="68580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2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1" name="Google Shape;321;p51"/>
          <p:cNvSpPr txBox="1">
            <a:spLocks noGrp="1"/>
          </p:cNvSpPr>
          <p:nvPr>
            <p:ph type="title"/>
          </p:nvPr>
        </p:nvSpPr>
        <p:spPr>
          <a:xfrm>
            <a:off x="446314" y="493776"/>
            <a:ext cx="5170800" cy="10896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SzPts val="3600"/>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2" name="Google Shape;322;p51"/>
          <p:cNvSpPr txBox="1">
            <a:spLocks noGrp="1"/>
          </p:cNvSpPr>
          <p:nvPr>
            <p:ph type="body" idx="1"/>
          </p:nvPr>
        </p:nvSpPr>
        <p:spPr>
          <a:xfrm>
            <a:off x="571499" y="2061165"/>
            <a:ext cx="50454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b="1">
                <a:solidFill>
                  <a:schemeClr val="accent3"/>
                </a:solidFill>
                <a:latin typeface="Arial"/>
                <a:ea typeface="Arial"/>
                <a:cs typeface="Arial"/>
                <a:sym typeface="Arial"/>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23" name="Google Shape;323;p51"/>
          <p:cNvSpPr txBox="1">
            <a:spLocks noGrp="1"/>
          </p:cNvSpPr>
          <p:nvPr>
            <p:ph type="body" idx="3"/>
          </p:nvPr>
        </p:nvSpPr>
        <p:spPr>
          <a:xfrm>
            <a:off x="571499" y="2708227"/>
            <a:ext cx="50454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400" b="0">
                <a:solidFill>
                  <a:srgbClr val="3F3F3F"/>
                </a:solidFill>
                <a:latin typeface="Arial"/>
                <a:ea typeface="Arial"/>
                <a:cs typeface="Arial"/>
                <a:sym typeface="Arial"/>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24" name="Google Shape;324;p51"/>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5" name="Google Shape;325;p51"/>
          <p:cNvSpPr/>
          <p:nvPr/>
        </p:nvSpPr>
        <p:spPr>
          <a:xfrm>
            <a:off x="11360016" y="6369050"/>
            <a:ext cx="336000" cy="489000"/>
          </a:xfrm>
          <a:prstGeom prst="rect">
            <a:avLst/>
          </a:prstGeom>
          <a:solidFill>
            <a:srgbClr val="353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6" name="Google Shape;326;p51"/>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a:solidFill>
                  <a:schemeClr val="lt1"/>
                </a:solidFill>
                <a:latin typeface="Arial"/>
                <a:ea typeface="Arial"/>
                <a:cs typeface="Arial"/>
                <a:sym typeface="Arial"/>
              </a:rPr>
              <a:t>‹#›</a:t>
            </a:fld>
            <a:endParaRPr sz="1000" b="1">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27"/>
        <p:cNvGrpSpPr/>
        <p:nvPr/>
      </p:nvGrpSpPr>
      <p:grpSpPr>
        <a:xfrm>
          <a:off x="0" y="0"/>
          <a:ext cx="0" cy="0"/>
          <a:chOff x="0" y="0"/>
          <a:chExt cx="0" cy="0"/>
        </a:xfrm>
      </p:grpSpPr>
      <p:sp>
        <p:nvSpPr>
          <p:cNvPr id="328" name="Google Shape;328;p52"/>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9" name="Google Shape;329;p52"/>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SzPts val="3600"/>
              <a:buNone/>
              <a:defRPr sz="3200" b="1" i="0" u="none" strike="noStrike" cap="none">
                <a:solidFill>
                  <a:schemeClr val="accent2"/>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609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336"/>
        <p:cNvGrpSpPr/>
        <p:nvPr/>
      </p:nvGrpSpPr>
      <p:grpSpPr>
        <a:xfrm>
          <a:off x="0" y="0"/>
          <a:ext cx="0" cy="0"/>
          <a:chOff x="0" y="0"/>
          <a:chExt cx="0" cy="0"/>
        </a:xfrm>
      </p:grpSpPr>
      <p:sp>
        <p:nvSpPr>
          <p:cNvPr id="337" name="Google Shape;337;p54"/>
          <p:cNvSpPr>
            <a:spLocks noGrp="1"/>
          </p:cNvSpPr>
          <p:nvPr>
            <p:ph type="pic" idx="2"/>
          </p:nvPr>
        </p:nvSpPr>
        <p:spPr>
          <a:xfrm>
            <a:off x="123992" y="124953"/>
            <a:ext cx="11943900" cy="4372500"/>
          </a:xfrm>
          <a:prstGeom prst="rect">
            <a:avLst/>
          </a:prstGeom>
          <a:solidFill>
            <a:srgbClr val="F2F2F2"/>
          </a:solidFill>
          <a:ln>
            <a:noFill/>
          </a:ln>
        </p:spPr>
      </p:sp>
      <p:sp>
        <p:nvSpPr>
          <p:cNvPr id="338" name="Google Shape;338;p54"/>
          <p:cNvSpPr/>
          <p:nvPr/>
        </p:nvSpPr>
        <p:spPr>
          <a:xfrm>
            <a:off x="-1" y="0"/>
            <a:ext cx="12192001" cy="6858000"/>
          </a:xfrm>
          <a:custGeom>
            <a:avLst/>
            <a:gdLst/>
            <a:ahLst/>
            <a:cxnLst/>
            <a:rect l="l" t="t" r="r" b="b"/>
            <a:pathLst>
              <a:path w="12192001" h="6858000" extrusionOk="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39" name="Google Shape;339;p54"/>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340" name="Google Shape;340;p54"/>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1" name="Google Shape;341;p54"/>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with Image 2">
  <p:cSld name="Section Header with Image 2">
    <p:spTree>
      <p:nvGrpSpPr>
        <p:cNvPr id="1" name="Shape 346"/>
        <p:cNvGrpSpPr/>
        <p:nvPr/>
      </p:nvGrpSpPr>
      <p:grpSpPr>
        <a:xfrm>
          <a:off x="0" y="0"/>
          <a:ext cx="0" cy="0"/>
          <a:chOff x="0" y="0"/>
          <a:chExt cx="0" cy="0"/>
        </a:xfrm>
      </p:grpSpPr>
      <p:sp>
        <p:nvSpPr>
          <p:cNvPr id="347" name="Google Shape;347;p56"/>
          <p:cNvSpPr>
            <a:spLocks noGrp="1"/>
          </p:cNvSpPr>
          <p:nvPr>
            <p:ph type="pic" idx="2"/>
          </p:nvPr>
        </p:nvSpPr>
        <p:spPr>
          <a:xfrm>
            <a:off x="0" y="0"/>
            <a:ext cx="12192000" cy="6858000"/>
          </a:xfrm>
          <a:prstGeom prst="rect">
            <a:avLst/>
          </a:prstGeom>
          <a:solidFill>
            <a:srgbClr val="F2F2F2"/>
          </a:solidFill>
          <a:ln>
            <a:noFill/>
          </a:ln>
        </p:spPr>
      </p:sp>
      <p:sp>
        <p:nvSpPr>
          <p:cNvPr id="348" name="Google Shape;348;p56"/>
          <p:cNvSpPr txBox="1">
            <a:spLocks noGrp="1"/>
          </p:cNvSpPr>
          <p:nvPr>
            <p:ph type="title"/>
          </p:nvPr>
        </p:nvSpPr>
        <p:spPr>
          <a:xfrm>
            <a:off x="696686" y="3860800"/>
            <a:ext cx="9666600" cy="1686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800"/>
              <a:buFont typeface="Century Gothic"/>
              <a:buNone/>
              <a:defRPr sz="4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9" name="Google Shape;349;p56"/>
          <p:cNvSpPr txBox="1">
            <a:spLocks noGrp="1"/>
          </p:cNvSpPr>
          <p:nvPr>
            <p:ph type="body" idx="1"/>
          </p:nvPr>
        </p:nvSpPr>
        <p:spPr>
          <a:xfrm>
            <a:off x="696686" y="5610170"/>
            <a:ext cx="9666600" cy="221700"/>
          </a:xfrm>
          <a:prstGeom prst="rect">
            <a:avLst/>
          </a:prstGeom>
          <a:noFill/>
          <a:ln>
            <a:noFill/>
          </a:ln>
        </p:spPr>
        <p:txBody>
          <a:bodyPr spcFirstLastPara="1" wrap="square" lIns="91425" tIns="0" rIns="91425" bIns="0" anchor="t" anchorCtr="0">
            <a:noAutofit/>
          </a:bodyPr>
          <a:lstStyle>
            <a:lvl1pPr marL="457200" lvl="0" indent="-228600" algn="l" rtl="0">
              <a:lnSpc>
                <a:spcPct val="90000"/>
              </a:lnSpc>
              <a:spcBef>
                <a:spcPts val="1000"/>
              </a:spcBef>
              <a:spcAft>
                <a:spcPts val="0"/>
              </a:spcAft>
              <a:buClr>
                <a:schemeClr val="lt1"/>
              </a:buClr>
              <a:buSzPts val="1600"/>
              <a:buNone/>
              <a:defRPr sz="1600">
                <a:solidFill>
                  <a:schemeClr val="lt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0" name="Google Shape;350;p5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51" name="Google Shape;351;p5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rgbClr val="F2F2F2"/>
        </a:solidFill>
        <a:effectLst/>
      </p:bgPr>
    </p:bg>
    <p:spTree>
      <p:nvGrpSpPr>
        <p:cNvPr id="1" name="Shape 352"/>
        <p:cNvGrpSpPr/>
        <p:nvPr/>
      </p:nvGrpSpPr>
      <p:grpSpPr>
        <a:xfrm>
          <a:off x="0" y="0"/>
          <a:ext cx="0" cy="0"/>
          <a:chOff x="0" y="0"/>
          <a:chExt cx="0" cy="0"/>
        </a:xfrm>
      </p:grpSpPr>
      <p:sp>
        <p:nvSpPr>
          <p:cNvPr id="353" name="Google Shape;353;p57"/>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54" name="Google Shape;354;p57"/>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55" name="Google Shape;355;p57"/>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56" name="Google Shape;356;p57"/>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357" name="Google Shape;357;p57"/>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p57"/>
          <p:cNvSpPr txBox="1">
            <a:spLocks noGrp="1"/>
          </p:cNvSpPr>
          <p:nvPr>
            <p:ph type="body" idx="1"/>
          </p:nvPr>
        </p:nvSpPr>
        <p:spPr>
          <a:xfrm>
            <a:off x="6438900" y="1463346"/>
            <a:ext cx="5181600" cy="486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59" name="Google Shape;359;p57"/>
          <p:cNvSpPr txBox="1">
            <a:spLocks noGrp="1"/>
          </p:cNvSpPr>
          <p:nvPr>
            <p:ph type="body" idx="2"/>
          </p:nvPr>
        </p:nvSpPr>
        <p:spPr>
          <a:xfrm>
            <a:off x="6438898" y="2149311"/>
            <a:ext cx="5181600" cy="4040400"/>
          </a:xfrm>
          <a:prstGeom prst="rect">
            <a:avLst/>
          </a:prstGeom>
          <a:noFill/>
          <a:ln>
            <a:noFill/>
          </a:ln>
        </p:spPr>
        <p:txBody>
          <a:bodyPr spcFirstLastPara="1" wrap="square" lIns="91425" tIns="45700" rIns="91425" bIns="45700" anchor="t" anchorCtr="0">
            <a:no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0" name="Google Shape;360;p57"/>
          <p:cNvSpPr txBox="1">
            <a:spLocks noGrp="1"/>
          </p:cNvSpPr>
          <p:nvPr>
            <p:ph type="body" idx="3"/>
          </p:nvPr>
        </p:nvSpPr>
        <p:spPr>
          <a:xfrm>
            <a:off x="446314" y="1463346"/>
            <a:ext cx="5306700" cy="486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61" name="Google Shape;361;p57"/>
          <p:cNvSpPr txBox="1">
            <a:spLocks noGrp="1"/>
          </p:cNvSpPr>
          <p:nvPr>
            <p:ph type="body" idx="4"/>
          </p:nvPr>
        </p:nvSpPr>
        <p:spPr>
          <a:xfrm>
            <a:off x="446314" y="2149311"/>
            <a:ext cx="5306700" cy="4040400"/>
          </a:xfrm>
          <a:prstGeom prst="rect">
            <a:avLst/>
          </a:prstGeom>
          <a:noFill/>
          <a:ln>
            <a:noFill/>
          </a:ln>
        </p:spPr>
        <p:txBody>
          <a:bodyPr spcFirstLastPara="1" wrap="square" lIns="91425" tIns="45700" rIns="91425" bIns="45700" anchor="t" anchorCtr="0">
            <a:no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white background">
  <p:cSld name="Comparison white background">
    <p:spTree>
      <p:nvGrpSpPr>
        <p:cNvPr id="1" name="Shape 362"/>
        <p:cNvGrpSpPr/>
        <p:nvPr/>
      </p:nvGrpSpPr>
      <p:grpSpPr>
        <a:xfrm>
          <a:off x="0" y="0"/>
          <a:ext cx="0" cy="0"/>
          <a:chOff x="0" y="0"/>
          <a:chExt cx="0" cy="0"/>
        </a:xfrm>
      </p:grpSpPr>
      <p:sp>
        <p:nvSpPr>
          <p:cNvPr id="363" name="Google Shape;363;p58"/>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64" name="Google Shape;364;p58"/>
          <p:cNvSpPr txBox="1">
            <a:spLocks noGrp="1"/>
          </p:cNvSpPr>
          <p:nvPr>
            <p:ph type="body" idx="1"/>
          </p:nvPr>
        </p:nvSpPr>
        <p:spPr>
          <a:xfrm>
            <a:off x="571500"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5" name="Google Shape;365;p58"/>
          <p:cNvSpPr txBox="1">
            <a:spLocks noGrp="1"/>
          </p:cNvSpPr>
          <p:nvPr>
            <p:ph type="body" idx="2"/>
          </p:nvPr>
        </p:nvSpPr>
        <p:spPr>
          <a:xfrm>
            <a:off x="6720114"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6" name="Google Shape;366;p58"/>
          <p:cNvSpPr txBox="1">
            <a:spLocks noGrp="1"/>
          </p:cNvSpPr>
          <p:nvPr>
            <p:ph type="body" idx="3"/>
          </p:nvPr>
        </p:nvSpPr>
        <p:spPr>
          <a:xfrm>
            <a:off x="571500"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 name="Google Shape;367;p58"/>
          <p:cNvSpPr txBox="1">
            <a:spLocks noGrp="1"/>
          </p:cNvSpPr>
          <p:nvPr>
            <p:ph type="body" idx="4"/>
          </p:nvPr>
        </p:nvSpPr>
        <p:spPr>
          <a:xfrm>
            <a:off x="6720114"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8" name="Google Shape;368;p58"/>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entury Gothic"/>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31"/>
          <p:cNvSpPr txBox="1">
            <a:spLocks noGrp="1"/>
          </p:cNvSpPr>
          <p:nvPr>
            <p:ph type="body" idx="1"/>
          </p:nvPr>
        </p:nvSpPr>
        <p:spPr>
          <a:xfrm>
            <a:off x="446315" y="1463040"/>
            <a:ext cx="8031000" cy="477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600"/>
              </a:spcBef>
              <a:spcAft>
                <a:spcPts val="0"/>
              </a:spcAft>
              <a:buClr>
                <a:srgbClr val="3F3F3F"/>
              </a:buClr>
              <a:buSzPts val="1800"/>
              <a:buChar char="•"/>
              <a:defRPr sz="1800">
                <a:solidFill>
                  <a:srgbClr val="3F3F3F"/>
                </a:solidFill>
              </a:defRPr>
            </a:lvl1pPr>
            <a:lvl2pPr marL="914400" lvl="1" indent="-330200" algn="l" rtl="0">
              <a:lnSpc>
                <a:spcPct val="100000"/>
              </a:lnSpc>
              <a:spcBef>
                <a:spcPts val="1200"/>
              </a:spcBef>
              <a:spcAft>
                <a:spcPts val="0"/>
              </a:spcAft>
              <a:buClr>
                <a:srgbClr val="3F3F3F"/>
              </a:buClr>
              <a:buSzPts val="1600"/>
              <a:buChar char="•"/>
              <a:defRPr sz="1600">
                <a:solidFill>
                  <a:srgbClr val="3F3F3F"/>
                </a:solidFill>
              </a:defRPr>
            </a:lvl2pPr>
            <a:lvl3pPr marL="1371600" lvl="2" indent="-317500" algn="l" rtl="0">
              <a:lnSpc>
                <a:spcPct val="100000"/>
              </a:lnSpc>
              <a:spcBef>
                <a:spcPts val="1200"/>
              </a:spcBef>
              <a:spcAft>
                <a:spcPts val="0"/>
              </a:spcAft>
              <a:buClr>
                <a:srgbClr val="3F3F3F"/>
              </a:buClr>
              <a:buSzPts val="1400"/>
              <a:buChar char="•"/>
              <a:defRPr sz="1400">
                <a:solidFill>
                  <a:srgbClr val="3F3F3F"/>
                </a:solidFill>
              </a:defRPr>
            </a:lvl3pPr>
            <a:lvl4pPr marL="1828800" lvl="3" indent="-317500" algn="l" rtl="0">
              <a:lnSpc>
                <a:spcPct val="90000"/>
              </a:lnSpc>
              <a:spcBef>
                <a:spcPts val="12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p31"/>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 Text">
  <p:cSld name="Photo + Text">
    <p:spTree>
      <p:nvGrpSpPr>
        <p:cNvPr id="1" name="Shape 369"/>
        <p:cNvGrpSpPr/>
        <p:nvPr/>
      </p:nvGrpSpPr>
      <p:grpSpPr>
        <a:xfrm>
          <a:off x="0" y="0"/>
          <a:ext cx="0" cy="0"/>
          <a:chOff x="0" y="0"/>
          <a:chExt cx="0" cy="0"/>
        </a:xfrm>
      </p:grpSpPr>
      <p:sp>
        <p:nvSpPr>
          <p:cNvPr id="370" name="Google Shape;370;p59"/>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entury Gothic"/>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59"/>
          <p:cNvSpPr>
            <a:spLocks noGrp="1"/>
          </p:cNvSpPr>
          <p:nvPr>
            <p:ph type="pic" idx="2"/>
          </p:nvPr>
        </p:nvSpPr>
        <p:spPr>
          <a:xfrm>
            <a:off x="0" y="1248876"/>
            <a:ext cx="12192000" cy="2119200"/>
          </a:xfrm>
          <a:prstGeom prst="rect">
            <a:avLst/>
          </a:prstGeom>
          <a:solidFill>
            <a:srgbClr val="F2F2F2"/>
          </a:solidFill>
          <a:ln>
            <a:noFill/>
          </a:ln>
        </p:spPr>
      </p:sp>
      <p:sp>
        <p:nvSpPr>
          <p:cNvPr id="372" name="Google Shape;372;p59"/>
          <p:cNvSpPr txBox="1">
            <a:spLocks noGrp="1"/>
          </p:cNvSpPr>
          <p:nvPr>
            <p:ph type="body" idx="1"/>
          </p:nvPr>
        </p:nvSpPr>
        <p:spPr>
          <a:xfrm>
            <a:off x="735240" y="3802065"/>
            <a:ext cx="97842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3" name="Google Shape;373;p59"/>
          <p:cNvSpPr txBox="1">
            <a:spLocks noGrp="1"/>
          </p:cNvSpPr>
          <p:nvPr>
            <p:ph type="body" idx="3"/>
          </p:nvPr>
        </p:nvSpPr>
        <p:spPr>
          <a:xfrm>
            <a:off x="735240" y="4294303"/>
            <a:ext cx="9784200" cy="1737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4" name="Google Shape;374;p59"/>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 Three Sections">
  <p:cSld name="Photo + Three Sections">
    <p:spTree>
      <p:nvGrpSpPr>
        <p:cNvPr id="1" name="Shape 375"/>
        <p:cNvGrpSpPr/>
        <p:nvPr/>
      </p:nvGrpSpPr>
      <p:grpSpPr>
        <a:xfrm>
          <a:off x="0" y="0"/>
          <a:ext cx="0" cy="0"/>
          <a:chOff x="0" y="0"/>
          <a:chExt cx="0" cy="0"/>
        </a:xfrm>
      </p:grpSpPr>
      <p:sp>
        <p:nvSpPr>
          <p:cNvPr id="376" name="Google Shape;376;p60"/>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77" name="Google Shape;377;p60"/>
          <p:cNvSpPr>
            <a:spLocks noGrp="1"/>
          </p:cNvSpPr>
          <p:nvPr>
            <p:ph type="pic" idx="2"/>
          </p:nvPr>
        </p:nvSpPr>
        <p:spPr>
          <a:xfrm>
            <a:off x="0" y="1248876"/>
            <a:ext cx="12192000" cy="2119200"/>
          </a:xfrm>
          <a:prstGeom prst="rect">
            <a:avLst/>
          </a:prstGeom>
          <a:solidFill>
            <a:srgbClr val="F2F2F2"/>
          </a:solidFill>
          <a:ln>
            <a:noFill/>
          </a:ln>
        </p:spPr>
      </p:sp>
      <p:sp>
        <p:nvSpPr>
          <p:cNvPr id="378" name="Google Shape;378;p60"/>
          <p:cNvSpPr txBox="1">
            <a:spLocks noGrp="1"/>
          </p:cNvSpPr>
          <p:nvPr>
            <p:ph type="body" idx="1"/>
          </p:nvPr>
        </p:nvSpPr>
        <p:spPr>
          <a:xfrm>
            <a:off x="735240"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9" name="Google Shape;379;p60"/>
          <p:cNvSpPr txBox="1">
            <a:spLocks noGrp="1"/>
          </p:cNvSpPr>
          <p:nvPr>
            <p:ph type="body" idx="3"/>
          </p:nvPr>
        </p:nvSpPr>
        <p:spPr>
          <a:xfrm>
            <a:off x="4623026"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0" name="Google Shape;380;p60"/>
          <p:cNvSpPr txBox="1">
            <a:spLocks noGrp="1"/>
          </p:cNvSpPr>
          <p:nvPr>
            <p:ph type="body" idx="4"/>
          </p:nvPr>
        </p:nvSpPr>
        <p:spPr>
          <a:xfrm>
            <a:off x="8635999"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rgbClr val="5A8201"/>
              </a:buClr>
              <a:buSzPts val="1600"/>
              <a:buNone/>
              <a:defRPr sz="1600" b="1">
                <a:solidFill>
                  <a:srgbClr val="5A8201"/>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1" name="Google Shape;381;p60"/>
          <p:cNvSpPr txBox="1">
            <a:spLocks noGrp="1"/>
          </p:cNvSpPr>
          <p:nvPr>
            <p:ph type="body" idx="5"/>
          </p:nvPr>
        </p:nvSpPr>
        <p:spPr>
          <a:xfrm>
            <a:off x="735240"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2" name="Google Shape;382;p60"/>
          <p:cNvSpPr txBox="1">
            <a:spLocks noGrp="1"/>
          </p:cNvSpPr>
          <p:nvPr>
            <p:ph type="body" idx="6"/>
          </p:nvPr>
        </p:nvSpPr>
        <p:spPr>
          <a:xfrm>
            <a:off x="4623026"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3" name="Google Shape;383;p60"/>
          <p:cNvSpPr txBox="1">
            <a:spLocks noGrp="1"/>
          </p:cNvSpPr>
          <p:nvPr>
            <p:ph type="body" idx="7"/>
          </p:nvPr>
        </p:nvSpPr>
        <p:spPr>
          <a:xfrm>
            <a:off x="8635999"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4" name="Google Shape;384;p60"/>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alf Page Photo + Text">
  <p:cSld name="Half Page Photo + Text">
    <p:spTree>
      <p:nvGrpSpPr>
        <p:cNvPr id="1" name="Shape 385"/>
        <p:cNvGrpSpPr/>
        <p:nvPr/>
      </p:nvGrpSpPr>
      <p:grpSpPr>
        <a:xfrm>
          <a:off x="0" y="0"/>
          <a:ext cx="0" cy="0"/>
          <a:chOff x="0" y="0"/>
          <a:chExt cx="0" cy="0"/>
        </a:xfrm>
      </p:grpSpPr>
      <p:sp>
        <p:nvSpPr>
          <p:cNvPr id="386" name="Google Shape;386;p61"/>
          <p:cNvSpPr>
            <a:spLocks noGrp="1"/>
          </p:cNvSpPr>
          <p:nvPr>
            <p:ph type="pic" idx="2"/>
          </p:nvPr>
        </p:nvSpPr>
        <p:spPr>
          <a:xfrm>
            <a:off x="6299200" y="0"/>
            <a:ext cx="5892900" cy="6858000"/>
          </a:xfrm>
          <a:prstGeom prst="rect">
            <a:avLst/>
          </a:prstGeom>
          <a:solidFill>
            <a:srgbClr val="F2F2F2"/>
          </a:solidFill>
          <a:ln>
            <a:noFill/>
          </a:ln>
        </p:spPr>
      </p:sp>
      <p:sp>
        <p:nvSpPr>
          <p:cNvPr id="387" name="Google Shape;387;p61"/>
          <p:cNvSpPr txBox="1">
            <a:spLocks noGrp="1"/>
          </p:cNvSpPr>
          <p:nvPr>
            <p:ph type="title"/>
          </p:nvPr>
        </p:nvSpPr>
        <p:spPr>
          <a:xfrm>
            <a:off x="446314" y="493776"/>
            <a:ext cx="51708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Century Gothic"/>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8" name="Google Shape;388;p61"/>
          <p:cNvSpPr txBox="1">
            <a:spLocks noGrp="1"/>
          </p:cNvSpPr>
          <p:nvPr>
            <p:ph type="body" idx="1"/>
          </p:nvPr>
        </p:nvSpPr>
        <p:spPr>
          <a:xfrm>
            <a:off x="571499" y="2061165"/>
            <a:ext cx="50454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9" name="Google Shape;389;p61"/>
          <p:cNvSpPr txBox="1">
            <a:spLocks noGrp="1"/>
          </p:cNvSpPr>
          <p:nvPr>
            <p:ph type="body" idx="3"/>
          </p:nvPr>
        </p:nvSpPr>
        <p:spPr>
          <a:xfrm>
            <a:off x="571499" y="2708227"/>
            <a:ext cx="50454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p61"/>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91" name="Google Shape;391;p61"/>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92" name="Google Shape;392;p61"/>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3"/>
        <p:cNvGrpSpPr/>
        <p:nvPr/>
      </p:nvGrpSpPr>
      <p:grpSpPr>
        <a:xfrm>
          <a:off x="0" y="0"/>
          <a:ext cx="0" cy="0"/>
          <a:chOff x="0" y="0"/>
          <a:chExt cx="0" cy="0"/>
        </a:xfrm>
      </p:grpSpPr>
      <p:sp>
        <p:nvSpPr>
          <p:cNvPr id="394" name="Google Shape;394;p62"/>
          <p:cNvSpPr/>
          <p:nvPr/>
        </p:nvSpPr>
        <p:spPr>
          <a:xfrm flipH="1">
            <a:off x="124012" y="124955"/>
            <a:ext cx="11953390" cy="4408012"/>
          </a:xfrm>
          <a:custGeom>
            <a:avLst/>
            <a:gdLst/>
            <a:ahLst/>
            <a:cxnLst/>
            <a:rect l="l" t="t" r="r" b="b"/>
            <a:pathLst>
              <a:path w="21617" h="24785" extrusionOk="0">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95" name="Google Shape;395;p62"/>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396" name="Google Shape;396;p62"/>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7" name="Google Shape;397;p62"/>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98"/>
        <p:cNvGrpSpPr/>
        <p:nvPr/>
      </p:nvGrpSpPr>
      <p:grpSpPr>
        <a:xfrm>
          <a:off x="0" y="0"/>
          <a:ext cx="0" cy="0"/>
          <a:chOff x="0" y="0"/>
          <a:chExt cx="0" cy="0"/>
        </a:xfrm>
      </p:grpSpPr>
      <p:sp>
        <p:nvSpPr>
          <p:cNvPr id="399" name="Google Shape;399;p63"/>
          <p:cNvSpPr/>
          <p:nvPr/>
        </p:nvSpPr>
        <p:spPr>
          <a:xfrm rot="10800000">
            <a:off x="114613" y="4581477"/>
            <a:ext cx="11962791" cy="2152696"/>
          </a:xfrm>
          <a:custGeom>
            <a:avLst/>
            <a:gdLst/>
            <a:ahLst/>
            <a:cxnLst/>
            <a:rect l="l" t="t" r="r" b="b"/>
            <a:pathLst>
              <a:path w="21634" h="42123" extrusionOk="0">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00" name="Google Shape;400;p63"/>
          <p:cNvSpPr txBox="1">
            <a:spLocks noGrp="1"/>
          </p:cNvSpPr>
          <p:nvPr>
            <p:ph type="title"/>
          </p:nvPr>
        </p:nvSpPr>
        <p:spPr>
          <a:xfrm>
            <a:off x="696686" y="1611383"/>
            <a:ext cx="9666600" cy="746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3F3F3F"/>
              </a:buClr>
              <a:buSzPts val="4800"/>
              <a:buFont typeface="Century Gothic"/>
              <a:buNone/>
              <a:defRPr sz="4800">
                <a:solidFill>
                  <a:srgbClr val="3F3F3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1" name="Google Shape;401;p63"/>
          <p:cNvSpPr txBox="1">
            <a:spLocks noGrp="1"/>
          </p:cNvSpPr>
          <p:nvPr>
            <p:ph type="body" idx="1"/>
          </p:nvPr>
        </p:nvSpPr>
        <p:spPr>
          <a:xfrm>
            <a:off x="696686" y="2464424"/>
            <a:ext cx="9666600" cy="221700"/>
          </a:xfrm>
          <a:prstGeom prst="rect">
            <a:avLst/>
          </a:prstGeom>
          <a:noFill/>
          <a:ln>
            <a:noFill/>
          </a:ln>
        </p:spPr>
        <p:txBody>
          <a:bodyPr spcFirstLastPara="1" wrap="square" lIns="91425" tIns="0" rIns="91425" bIns="0" anchor="t" anchorCtr="0">
            <a:noAutofit/>
          </a:bodyPr>
          <a:lstStyle>
            <a:lvl1pPr marL="457200" lvl="0" indent="-228600" algn="l" rtl="0">
              <a:lnSpc>
                <a:spcPct val="90000"/>
              </a:lnSpc>
              <a:spcBef>
                <a:spcPts val="1000"/>
              </a:spcBef>
              <a:spcAft>
                <a:spcPts val="0"/>
              </a:spcAft>
              <a:buClr>
                <a:schemeClr val="accent3"/>
              </a:buClr>
              <a:buSzPts val="1600"/>
              <a:buNone/>
              <a:defRPr sz="1600">
                <a:solidFill>
                  <a:schemeClr val="accent3"/>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2" name="Google Shape;402;p63"/>
          <p:cNvSpPr/>
          <p:nvPr/>
        </p:nvSpPr>
        <p:spPr>
          <a:xfrm>
            <a:off x="435429" y="1532049"/>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3" name="Google Shape;403;p63"/>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04" name="Google Shape;404;p63"/>
          <p:cNvSpPr txBox="1"/>
          <p:nvPr/>
        </p:nvSpPr>
        <p:spPr>
          <a:xfrm>
            <a:off x="11360016" y="6369050"/>
            <a:ext cx="336000" cy="365100"/>
          </a:xfrm>
          <a:prstGeom prst="rect">
            <a:avLst/>
          </a:prstGeom>
          <a:solidFill>
            <a:srgbClr val="D8D8D8"/>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dk1"/>
              </a:buClr>
              <a:buSzPts val="1000"/>
              <a:buFont typeface="Arial"/>
              <a:buNone/>
            </a:pPr>
            <a:fld id="{00000000-1234-1234-1234-123412341234}" type="slidenum">
              <a:rPr lang="en-US" sz="1000" b="1" i="0" u="none" strike="noStrike" cap="none">
                <a:solidFill>
                  <a:schemeClr val="dk1"/>
                </a:solidFill>
                <a:latin typeface="Century Gothic"/>
                <a:ea typeface="Century Gothic"/>
                <a:cs typeface="Century Gothic"/>
                <a:sym typeface="Century Gothic"/>
              </a:rPr>
              <a:t>‹#›</a:t>
            </a:fld>
            <a:endParaRPr sz="1000" b="1"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rgbClr val="F2F2F2"/>
        </a:solidFill>
        <a:effectLst/>
      </p:bgPr>
    </p:bg>
    <p:spTree>
      <p:nvGrpSpPr>
        <p:cNvPr id="1" name="Shape 405"/>
        <p:cNvGrpSpPr/>
        <p:nvPr/>
      </p:nvGrpSpPr>
      <p:grpSpPr>
        <a:xfrm>
          <a:off x="0" y="0"/>
          <a:ext cx="0" cy="0"/>
          <a:chOff x="0" y="0"/>
          <a:chExt cx="0" cy="0"/>
        </a:xfrm>
      </p:grpSpPr>
      <p:sp>
        <p:nvSpPr>
          <p:cNvPr id="406" name="Google Shape;406;p64"/>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07" name="Google Shape;407;p64"/>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08" name="Google Shape;408;p64"/>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09" name="Google Shape;409;p64"/>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410" name="Google Shape;410;p64"/>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1" name="Google Shape;411;p64"/>
          <p:cNvSpPr txBox="1">
            <a:spLocks noGrp="1"/>
          </p:cNvSpPr>
          <p:nvPr>
            <p:ph type="body" idx="1"/>
          </p:nvPr>
        </p:nvSpPr>
        <p:spPr>
          <a:xfrm>
            <a:off x="446314" y="1825625"/>
            <a:ext cx="53067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2" name="Google Shape;412;p64"/>
          <p:cNvSpPr txBox="1">
            <a:spLocks noGrp="1"/>
          </p:cNvSpPr>
          <p:nvPr>
            <p:ph type="body" idx="2"/>
          </p:nvPr>
        </p:nvSpPr>
        <p:spPr>
          <a:xfrm>
            <a:off x="6438900" y="1825625"/>
            <a:ext cx="51816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F2F2F2"/>
        </a:solidFill>
        <a:effectLst/>
      </p:bgPr>
    </p:bg>
    <p:spTree>
      <p:nvGrpSpPr>
        <p:cNvPr id="1" name="Shape 413"/>
        <p:cNvGrpSpPr/>
        <p:nvPr/>
      </p:nvGrpSpPr>
      <p:grpSpPr>
        <a:xfrm>
          <a:off x="0" y="0"/>
          <a:ext cx="0" cy="0"/>
          <a:chOff x="0" y="0"/>
          <a:chExt cx="0" cy="0"/>
        </a:xfrm>
      </p:grpSpPr>
      <p:sp>
        <p:nvSpPr>
          <p:cNvPr id="414" name="Google Shape;414;p65"/>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15" name="Google Shape;415;p65"/>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16" name="Google Shape;416;p65"/>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17" name="Google Shape;417;p65"/>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418" name="Google Shape;418;p65"/>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9" name="Google Shape;419;p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0" name="Google Shape;420;p65"/>
          <p:cNvSpPr txBox="1">
            <a:spLocks noGrp="1"/>
          </p:cNvSpPr>
          <p:nvPr>
            <p:ph type="body" idx="2"/>
          </p:nvPr>
        </p:nvSpPr>
        <p:spPr>
          <a:xfrm>
            <a:off x="5183188" y="500215"/>
            <a:ext cx="6172200" cy="5368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rgbClr val="F2F2F2"/>
        </a:solidFill>
        <a:effectLst/>
      </p:bgPr>
    </p:bg>
    <p:spTree>
      <p:nvGrpSpPr>
        <p:cNvPr id="1" name="Shape 421"/>
        <p:cNvGrpSpPr/>
        <p:nvPr/>
      </p:nvGrpSpPr>
      <p:grpSpPr>
        <a:xfrm>
          <a:off x="0" y="0"/>
          <a:ext cx="0" cy="0"/>
          <a:chOff x="0" y="0"/>
          <a:chExt cx="0" cy="0"/>
        </a:xfrm>
      </p:grpSpPr>
      <p:sp>
        <p:nvSpPr>
          <p:cNvPr id="422" name="Google Shape;422;p66"/>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23" name="Google Shape;423;p66"/>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24" name="Google Shape;424;p6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25" name="Google Shape;425;p6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426" name="Google Shape;426;p66"/>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7" name="Google Shape;427;p6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28" name="Google Shape;428;p66"/>
          <p:cNvSpPr>
            <a:spLocks noGrp="1"/>
          </p:cNvSpPr>
          <p:nvPr>
            <p:ph type="pic" idx="2"/>
          </p:nvPr>
        </p:nvSpPr>
        <p:spPr>
          <a:xfrm>
            <a:off x="5183188" y="500215"/>
            <a:ext cx="6172200" cy="5368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2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rgbClr val="F2F2F2"/>
        </a:solidFill>
        <a:effectLst/>
      </p:bgPr>
    </p:bg>
    <p:spTree>
      <p:nvGrpSpPr>
        <p:cNvPr id="1" name="Shape 430"/>
        <p:cNvGrpSpPr/>
        <p:nvPr/>
      </p:nvGrpSpPr>
      <p:grpSpPr>
        <a:xfrm>
          <a:off x="0" y="0"/>
          <a:ext cx="0" cy="0"/>
          <a:chOff x="0" y="0"/>
          <a:chExt cx="0" cy="0"/>
        </a:xfrm>
      </p:grpSpPr>
      <p:sp>
        <p:nvSpPr>
          <p:cNvPr id="431" name="Google Shape;431;p68"/>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 name="Google Shape;432;p68"/>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 name="Google Shape;433;p68"/>
          <p:cNvSpPr/>
          <p:nvPr/>
        </p:nvSpPr>
        <p:spPr>
          <a:xfrm>
            <a:off x="11360016" y="6369050"/>
            <a:ext cx="336000" cy="489000"/>
          </a:xfrm>
          <a:prstGeom prst="rect">
            <a:avLst/>
          </a:prstGeom>
          <a:solidFill>
            <a:srgbClr val="353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 name="Google Shape;434;p68"/>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Arial"/>
                <a:ea typeface="Arial"/>
                <a:cs typeface="Arial"/>
                <a:sym typeface="Arial"/>
              </a:rPr>
              <a:t>‹#›</a:t>
            </a:fld>
            <a:endParaRPr sz="1000" b="1" i="0" u="none" strike="noStrike" cap="none">
              <a:solidFill>
                <a:schemeClr val="lt1"/>
              </a:solidFill>
              <a:latin typeface="Arial"/>
              <a:ea typeface="Arial"/>
              <a:cs typeface="Arial"/>
              <a:sym typeface="Arial"/>
            </a:endParaRPr>
          </a:p>
        </p:txBody>
      </p:sp>
      <p:sp>
        <p:nvSpPr>
          <p:cNvPr id="435" name="Google Shape;435;p68"/>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6" name="Google Shape;436;p68"/>
          <p:cNvSpPr txBox="1">
            <a:spLocks noGrp="1"/>
          </p:cNvSpPr>
          <p:nvPr>
            <p:ph type="body" idx="1"/>
          </p:nvPr>
        </p:nvSpPr>
        <p:spPr>
          <a:xfrm>
            <a:off x="446314" y="1825625"/>
            <a:ext cx="53067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sz="2000"/>
            </a:lvl1pPr>
            <a:lvl2pPr marL="914400" lvl="1" indent="-381000" algn="l" rtl="0">
              <a:lnSpc>
                <a:spcPct val="90000"/>
              </a:lnSpc>
              <a:spcBef>
                <a:spcPts val="500"/>
              </a:spcBef>
              <a:spcAft>
                <a:spcPts val="0"/>
              </a:spcAft>
              <a:buSzPts val="2400"/>
              <a:buChar char="•"/>
              <a:defRPr sz="1800"/>
            </a:lvl2pPr>
            <a:lvl3pPr marL="1371600" lvl="2" indent="-355600" algn="l" rtl="0">
              <a:lnSpc>
                <a:spcPct val="90000"/>
              </a:lnSpc>
              <a:spcBef>
                <a:spcPts val="500"/>
              </a:spcBef>
              <a:spcAft>
                <a:spcPts val="0"/>
              </a:spcAft>
              <a:buSzPts val="2000"/>
              <a:buChar char="•"/>
              <a:defRPr sz="1600"/>
            </a:lvl3pPr>
            <a:lvl4pPr marL="1828800" lvl="3" indent="-342900" algn="l" rtl="0">
              <a:lnSpc>
                <a:spcPct val="90000"/>
              </a:lnSpc>
              <a:spcBef>
                <a:spcPts val="500"/>
              </a:spcBef>
              <a:spcAft>
                <a:spcPts val="0"/>
              </a:spcAft>
              <a:buSzPts val="1800"/>
              <a:buChar char="•"/>
              <a:defRPr sz="1400"/>
            </a:lvl4pPr>
            <a:lvl5pPr marL="2286000" lvl="4" indent="-342900" algn="l" rtl="0">
              <a:lnSpc>
                <a:spcPct val="90000"/>
              </a:lnSpc>
              <a:spcBef>
                <a:spcPts val="500"/>
              </a:spcBef>
              <a:spcAft>
                <a:spcPts val="0"/>
              </a:spcAft>
              <a:buSzPts val="1800"/>
              <a:buChar char="•"/>
              <a:defRPr sz="1400"/>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437" name="Google Shape;437;p68"/>
          <p:cNvSpPr txBox="1">
            <a:spLocks noGrp="1"/>
          </p:cNvSpPr>
          <p:nvPr>
            <p:ph type="body" idx="2"/>
          </p:nvPr>
        </p:nvSpPr>
        <p:spPr>
          <a:xfrm>
            <a:off x="64389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sz="2000"/>
            </a:lvl1pPr>
            <a:lvl2pPr marL="914400" lvl="1" indent="-381000" algn="l" rtl="0">
              <a:lnSpc>
                <a:spcPct val="90000"/>
              </a:lnSpc>
              <a:spcBef>
                <a:spcPts val="500"/>
              </a:spcBef>
              <a:spcAft>
                <a:spcPts val="0"/>
              </a:spcAft>
              <a:buSzPts val="2400"/>
              <a:buChar char="•"/>
              <a:defRPr sz="1800"/>
            </a:lvl2pPr>
            <a:lvl3pPr marL="1371600" lvl="2" indent="-355600" algn="l" rtl="0">
              <a:lnSpc>
                <a:spcPct val="90000"/>
              </a:lnSpc>
              <a:spcBef>
                <a:spcPts val="500"/>
              </a:spcBef>
              <a:spcAft>
                <a:spcPts val="0"/>
              </a:spcAft>
              <a:buSzPts val="2000"/>
              <a:buChar char="•"/>
              <a:defRPr sz="1600"/>
            </a:lvl3pPr>
            <a:lvl4pPr marL="1828800" lvl="3" indent="-342900" algn="l" rtl="0">
              <a:lnSpc>
                <a:spcPct val="90000"/>
              </a:lnSpc>
              <a:spcBef>
                <a:spcPts val="500"/>
              </a:spcBef>
              <a:spcAft>
                <a:spcPts val="0"/>
              </a:spcAft>
              <a:buSzPts val="1800"/>
              <a:buChar char="•"/>
              <a:defRPr sz="1400"/>
            </a:lvl4pPr>
            <a:lvl5pPr marL="2286000" lvl="4" indent="-342900" algn="l" rtl="0">
              <a:lnSpc>
                <a:spcPct val="90000"/>
              </a:lnSpc>
              <a:spcBef>
                <a:spcPts val="500"/>
              </a:spcBef>
              <a:spcAft>
                <a:spcPts val="0"/>
              </a:spcAft>
              <a:buSzPts val="1800"/>
              <a:buChar char="•"/>
              <a:defRPr sz="1400"/>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194"/>
        <p:cNvGrpSpPr/>
        <p:nvPr/>
      </p:nvGrpSpPr>
      <p:grpSpPr>
        <a:xfrm>
          <a:off x="0" y="0"/>
          <a:ext cx="0" cy="0"/>
          <a:chOff x="0" y="0"/>
          <a:chExt cx="0" cy="0"/>
        </a:xfrm>
      </p:grpSpPr>
      <p:sp>
        <p:nvSpPr>
          <p:cNvPr id="195" name="Google Shape;195;p32"/>
          <p:cNvSpPr>
            <a:spLocks noGrp="1"/>
          </p:cNvSpPr>
          <p:nvPr>
            <p:ph type="pic" idx="2"/>
          </p:nvPr>
        </p:nvSpPr>
        <p:spPr>
          <a:xfrm>
            <a:off x="123992" y="124953"/>
            <a:ext cx="11943900" cy="43725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6" name="Google Shape;196;p32"/>
          <p:cNvSpPr/>
          <p:nvPr/>
        </p:nvSpPr>
        <p:spPr>
          <a:xfrm>
            <a:off x="-1" y="0"/>
            <a:ext cx="12192001" cy="6858000"/>
          </a:xfrm>
          <a:custGeom>
            <a:avLst/>
            <a:gdLst/>
            <a:ahLst/>
            <a:cxnLst/>
            <a:rect l="l" t="t" r="r" b="b"/>
            <a:pathLst>
              <a:path w="12192001" h="6858000" extrusionOk="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7" name="Google Shape;197;p32"/>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198" name="Google Shape;198;p32"/>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32"/>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438"/>
        <p:cNvGrpSpPr/>
        <p:nvPr/>
      </p:nvGrpSpPr>
      <p:grpSpPr>
        <a:xfrm>
          <a:off x="0" y="0"/>
          <a:ext cx="0" cy="0"/>
          <a:chOff x="0" y="0"/>
          <a:chExt cx="0" cy="0"/>
        </a:xfrm>
      </p:grpSpPr>
      <p:sp>
        <p:nvSpPr>
          <p:cNvPr id="439" name="Google Shape;439;p69"/>
          <p:cNvSpPr txBox="1">
            <a:spLocks noGrp="1"/>
          </p:cNvSpPr>
          <p:nvPr>
            <p:ph type="title"/>
          </p:nvPr>
        </p:nvSpPr>
        <p:spPr>
          <a:xfrm>
            <a:off x="203200" y="0"/>
            <a:ext cx="10464900" cy="1219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0" name="Google Shape;440;p69"/>
          <p:cNvSpPr txBox="1">
            <a:spLocks noGrp="1"/>
          </p:cNvSpPr>
          <p:nvPr>
            <p:ph type="body" idx="1"/>
          </p:nvPr>
        </p:nvSpPr>
        <p:spPr>
          <a:xfrm>
            <a:off x="406400" y="1219200"/>
            <a:ext cx="5588100" cy="51054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441" name="Google Shape;441;p69"/>
          <p:cNvSpPr txBox="1">
            <a:spLocks noGrp="1"/>
          </p:cNvSpPr>
          <p:nvPr>
            <p:ph type="body" idx="2"/>
          </p:nvPr>
        </p:nvSpPr>
        <p:spPr>
          <a:xfrm>
            <a:off x="6197600" y="1219202"/>
            <a:ext cx="5588100" cy="24765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442" name="Google Shape;442;p69"/>
          <p:cNvSpPr txBox="1">
            <a:spLocks noGrp="1"/>
          </p:cNvSpPr>
          <p:nvPr>
            <p:ph type="body" idx="3"/>
          </p:nvPr>
        </p:nvSpPr>
        <p:spPr>
          <a:xfrm>
            <a:off x="6197600" y="3848101"/>
            <a:ext cx="5588100" cy="24765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443" name="Google Shape;443;p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44" name="Google Shape;444;p69"/>
          <p:cNvSpPr txBox="1">
            <a:spLocks noGrp="1"/>
          </p:cNvSpPr>
          <p:nvPr>
            <p:ph type="ftr" idx="11"/>
          </p:nvPr>
        </p:nvSpPr>
        <p:spPr>
          <a:xfrm>
            <a:off x="446314" y="6356350"/>
            <a:ext cx="41148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 name="Google Shape;445;p6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446"/>
        <p:cNvGrpSpPr/>
        <p:nvPr/>
      </p:nvGrpSpPr>
      <p:grpSpPr>
        <a:xfrm>
          <a:off x="0" y="0"/>
          <a:ext cx="0" cy="0"/>
          <a:chOff x="0" y="0"/>
          <a:chExt cx="0" cy="0"/>
        </a:xfrm>
      </p:grpSpPr>
      <p:sp>
        <p:nvSpPr>
          <p:cNvPr id="447" name="Google Shape;447;p70"/>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48" name="Google Shape;448;p70"/>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49" name="Google Shape;449;p70"/>
          <p:cNvSpPr/>
          <p:nvPr/>
        </p:nvSpPr>
        <p:spPr>
          <a:xfrm>
            <a:off x="11360016" y="6369050"/>
            <a:ext cx="336000" cy="489000"/>
          </a:xfrm>
          <a:prstGeom prst="rect">
            <a:avLst/>
          </a:prstGeom>
          <a:solidFill>
            <a:srgbClr val="353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50" name="Google Shape;450;p70"/>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Arial"/>
                <a:ea typeface="Arial"/>
                <a:cs typeface="Arial"/>
                <a:sym typeface="Arial"/>
              </a:rPr>
              <a:t>‹#›</a:t>
            </a:fld>
            <a:endParaRPr sz="1000" b="1" i="0" u="none" strike="noStrike" cap="none">
              <a:solidFill>
                <a:schemeClr val="lt1"/>
              </a:solidFill>
              <a:latin typeface="Arial"/>
              <a:ea typeface="Arial"/>
              <a:cs typeface="Arial"/>
              <a:sym typeface="Arial"/>
            </a:endParaRPr>
          </a:p>
        </p:txBody>
      </p:sp>
      <p:sp>
        <p:nvSpPr>
          <p:cNvPr id="451" name="Google Shape;451;p70"/>
          <p:cNvSpPr txBox="1">
            <a:spLocks noGrp="1"/>
          </p:cNvSpPr>
          <p:nvPr>
            <p:ph type="title"/>
          </p:nvPr>
        </p:nvSpPr>
        <p:spPr>
          <a:xfrm>
            <a:off x="446314" y="500215"/>
            <a:ext cx="100554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sz="3200">
                <a:solidFill>
                  <a:schemeClr val="accen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 name="Google Shape;452;p70"/>
          <p:cNvSpPr txBox="1">
            <a:spLocks noGrp="1"/>
          </p:cNvSpPr>
          <p:nvPr>
            <p:ph type="body" idx="1"/>
          </p:nvPr>
        </p:nvSpPr>
        <p:spPr>
          <a:xfrm>
            <a:off x="446315" y="1463040"/>
            <a:ext cx="10055400" cy="4770000"/>
          </a:xfrm>
          <a:prstGeom prst="rect">
            <a:avLst/>
          </a:prstGeom>
          <a:noFill/>
          <a:ln>
            <a:noFill/>
          </a:ln>
        </p:spPr>
        <p:txBody>
          <a:bodyPr spcFirstLastPara="1" wrap="square" lIns="91425" tIns="45700" rIns="91425" bIns="45700" anchor="t" anchorCtr="0">
            <a:noAutofit/>
          </a:bodyPr>
          <a:lstStyle>
            <a:lvl1pPr marL="457200" lvl="0" indent="-406400" algn="l" rtl="0">
              <a:lnSpc>
                <a:spcPct val="100000"/>
              </a:lnSpc>
              <a:spcBef>
                <a:spcPts val="600"/>
              </a:spcBef>
              <a:spcAft>
                <a:spcPts val="0"/>
              </a:spcAft>
              <a:buSzPts val="2800"/>
              <a:buChar char="•"/>
              <a:defRPr sz="1800">
                <a:solidFill>
                  <a:srgbClr val="3F3F3F"/>
                </a:solidFill>
              </a:defRPr>
            </a:lvl1pPr>
            <a:lvl2pPr marL="914400" lvl="1" indent="-381000" algn="l" rtl="0">
              <a:lnSpc>
                <a:spcPct val="100000"/>
              </a:lnSpc>
              <a:spcBef>
                <a:spcPts val="1200"/>
              </a:spcBef>
              <a:spcAft>
                <a:spcPts val="0"/>
              </a:spcAft>
              <a:buSzPts val="2400"/>
              <a:buChar char="•"/>
              <a:defRPr sz="1600">
                <a:solidFill>
                  <a:srgbClr val="3F3F3F"/>
                </a:solidFill>
              </a:defRPr>
            </a:lvl2pPr>
            <a:lvl3pPr marL="1371600" lvl="2" indent="-355600" algn="l" rtl="0">
              <a:lnSpc>
                <a:spcPct val="100000"/>
              </a:lnSpc>
              <a:spcBef>
                <a:spcPts val="1200"/>
              </a:spcBef>
              <a:spcAft>
                <a:spcPts val="0"/>
              </a:spcAft>
              <a:buSzPts val="2000"/>
              <a:buChar char="•"/>
              <a:defRPr sz="1400">
                <a:solidFill>
                  <a:srgbClr val="3F3F3F"/>
                </a:solidFill>
              </a:defRPr>
            </a:lvl3pPr>
            <a:lvl4pPr marL="1828800" lvl="3" indent="-342900" algn="l" rtl="0">
              <a:lnSpc>
                <a:spcPct val="90000"/>
              </a:lnSpc>
              <a:spcBef>
                <a:spcPts val="1200"/>
              </a:spcBef>
              <a:spcAft>
                <a:spcPts val="0"/>
              </a:spcAft>
              <a:buSzPts val="1800"/>
              <a:buChar char="•"/>
              <a:defRPr sz="1400"/>
            </a:lvl4pPr>
            <a:lvl5pPr marL="2286000" lvl="4" indent="-342900" algn="l" rtl="0">
              <a:lnSpc>
                <a:spcPct val="90000"/>
              </a:lnSpc>
              <a:spcBef>
                <a:spcPts val="500"/>
              </a:spcBef>
              <a:spcAft>
                <a:spcPts val="0"/>
              </a:spcAft>
              <a:buSzPts val="1800"/>
              <a:buChar char="•"/>
              <a:defRPr sz="1400"/>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222"/>
        <p:cNvGrpSpPr/>
        <p:nvPr/>
      </p:nvGrpSpPr>
      <p:grpSpPr>
        <a:xfrm>
          <a:off x="0" y="0"/>
          <a:ext cx="0" cy="0"/>
          <a:chOff x="0" y="0"/>
          <a:chExt cx="0" cy="0"/>
        </a:xfrm>
      </p:grpSpPr>
      <p:sp>
        <p:nvSpPr>
          <p:cNvPr id="223" name="Google Shape;223;p36"/>
          <p:cNvSpPr>
            <a:spLocks noGrp="1"/>
          </p:cNvSpPr>
          <p:nvPr>
            <p:ph type="pic" idx="2"/>
          </p:nvPr>
        </p:nvSpPr>
        <p:spPr>
          <a:xfrm>
            <a:off x="0" y="0"/>
            <a:ext cx="12192000" cy="68580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4" name="Google Shape;224;p36"/>
          <p:cNvSpPr txBox="1">
            <a:spLocks noGrp="1"/>
          </p:cNvSpPr>
          <p:nvPr>
            <p:ph type="ctrTitle"/>
          </p:nvPr>
        </p:nvSpPr>
        <p:spPr>
          <a:xfrm>
            <a:off x="694871" y="4901450"/>
            <a:ext cx="49077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400"/>
              <a:buFont typeface="Century Gothic"/>
              <a:buNone/>
              <a:defRPr sz="4400" b="1">
                <a:solidFill>
                  <a:schemeClr val="lt1"/>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7936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459"/>
        <p:cNvGrpSpPr/>
        <p:nvPr/>
      </p:nvGrpSpPr>
      <p:grpSpPr>
        <a:xfrm>
          <a:off x="0" y="0"/>
          <a:ext cx="0" cy="0"/>
          <a:chOff x="0" y="0"/>
          <a:chExt cx="0" cy="0"/>
        </a:xfrm>
      </p:grpSpPr>
      <p:sp>
        <p:nvSpPr>
          <p:cNvPr id="460" name="Google Shape;460;p72"/>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3600"/>
              <a:buFont typeface="Century Gothic"/>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1" name="Google Shape;461;p72"/>
          <p:cNvSpPr txBox="1">
            <a:spLocks noGrp="1"/>
          </p:cNvSpPr>
          <p:nvPr>
            <p:ph type="body" idx="1"/>
          </p:nvPr>
        </p:nvSpPr>
        <p:spPr>
          <a:xfrm>
            <a:off x="446315" y="1463040"/>
            <a:ext cx="8031000" cy="477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600"/>
              </a:spcBef>
              <a:spcAft>
                <a:spcPts val="0"/>
              </a:spcAft>
              <a:buClr>
                <a:srgbClr val="3F3F3F"/>
              </a:buClr>
              <a:buSzPts val="1800"/>
              <a:buChar char="•"/>
              <a:defRPr sz="1800">
                <a:solidFill>
                  <a:srgbClr val="3F3F3F"/>
                </a:solidFill>
              </a:defRPr>
            </a:lvl1pPr>
            <a:lvl2pPr marL="914400" lvl="1" indent="-330200" algn="l" rtl="0">
              <a:lnSpc>
                <a:spcPct val="100000"/>
              </a:lnSpc>
              <a:spcBef>
                <a:spcPts val="1200"/>
              </a:spcBef>
              <a:spcAft>
                <a:spcPts val="0"/>
              </a:spcAft>
              <a:buClr>
                <a:srgbClr val="3F3F3F"/>
              </a:buClr>
              <a:buSzPts val="1600"/>
              <a:buChar char="•"/>
              <a:defRPr sz="1600">
                <a:solidFill>
                  <a:srgbClr val="3F3F3F"/>
                </a:solidFill>
              </a:defRPr>
            </a:lvl2pPr>
            <a:lvl3pPr marL="1371600" lvl="2" indent="-317500" algn="l" rtl="0">
              <a:lnSpc>
                <a:spcPct val="100000"/>
              </a:lnSpc>
              <a:spcBef>
                <a:spcPts val="1200"/>
              </a:spcBef>
              <a:spcAft>
                <a:spcPts val="0"/>
              </a:spcAft>
              <a:buClr>
                <a:srgbClr val="3F3F3F"/>
              </a:buClr>
              <a:buSzPts val="1400"/>
              <a:buChar char="•"/>
              <a:defRPr sz="1400">
                <a:solidFill>
                  <a:srgbClr val="3F3F3F"/>
                </a:solidFill>
              </a:defRPr>
            </a:lvl3pPr>
            <a:lvl4pPr marL="1828800" lvl="3" indent="-317500" algn="l" rtl="0">
              <a:lnSpc>
                <a:spcPct val="90000"/>
              </a:lnSpc>
              <a:spcBef>
                <a:spcPts val="12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2" name="Google Shape;462;p72"/>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463"/>
        <p:cNvGrpSpPr/>
        <p:nvPr/>
      </p:nvGrpSpPr>
      <p:grpSpPr>
        <a:xfrm>
          <a:off x="0" y="0"/>
          <a:ext cx="0" cy="0"/>
          <a:chOff x="0" y="0"/>
          <a:chExt cx="0" cy="0"/>
        </a:xfrm>
      </p:grpSpPr>
      <p:sp>
        <p:nvSpPr>
          <p:cNvPr id="464" name="Google Shape;464;p73"/>
          <p:cNvSpPr>
            <a:spLocks noGrp="1"/>
          </p:cNvSpPr>
          <p:nvPr>
            <p:ph type="pic" idx="2"/>
          </p:nvPr>
        </p:nvSpPr>
        <p:spPr>
          <a:xfrm>
            <a:off x="123992" y="124953"/>
            <a:ext cx="11943900" cy="4372500"/>
          </a:xfrm>
          <a:prstGeom prst="rect">
            <a:avLst/>
          </a:prstGeom>
          <a:solidFill>
            <a:srgbClr val="F2F2F2"/>
          </a:solidFill>
          <a:ln>
            <a:noFill/>
          </a:ln>
        </p:spPr>
      </p:sp>
      <p:sp>
        <p:nvSpPr>
          <p:cNvPr id="465" name="Google Shape;465;p73"/>
          <p:cNvSpPr/>
          <p:nvPr/>
        </p:nvSpPr>
        <p:spPr>
          <a:xfrm>
            <a:off x="-1" y="0"/>
            <a:ext cx="12192001" cy="6858000"/>
          </a:xfrm>
          <a:custGeom>
            <a:avLst/>
            <a:gdLst/>
            <a:ahLst/>
            <a:cxnLst/>
            <a:rect l="l" t="t" r="r" b="b"/>
            <a:pathLst>
              <a:path w="12192001" h="6858000" extrusionOk="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6" name="Google Shape;466;p73"/>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sp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467" name="Google Shape;467;p73"/>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sp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73"/>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spTree>
      <p:nvGrpSpPr>
        <p:cNvPr id="1" name="Shape 469"/>
        <p:cNvGrpSpPr/>
        <p:nvPr/>
      </p:nvGrpSpPr>
      <p:grpSpPr>
        <a:xfrm>
          <a:off x="0" y="0"/>
          <a:ext cx="0" cy="0"/>
          <a:chOff x="0" y="0"/>
          <a:chExt cx="0" cy="0"/>
        </a:xfrm>
      </p:grpSpPr>
      <p:sp>
        <p:nvSpPr>
          <p:cNvPr id="470" name="Google Shape;470;p74"/>
          <p:cNvSpPr>
            <a:spLocks noGrp="1"/>
          </p:cNvSpPr>
          <p:nvPr>
            <p:ph type="pic" idx="2"/>
          </p:nvPr>
        </p:nvSpPr>
        <p:spPr>
          <a:xfrm>
            <a:off x="0" y="0"/>
            <a:ext cx="12192000" cy="3962400"/>
          </a:xfrm>
          <a:prstGeom prst="rect">
            <a:avLst/>
          </a:prstGeom>
          <a:solidFill>
            <a:srgbClr val="F2F2F2"/>
          </a:solidFill>
          <a:ln>
            <a:noFill/>
          </a:ln>
        </p:spPr>
      </p:sp>
      <p:sp>
        <p:nvSpPr>
          <p:cNvPr id="471" name="Google Shape;471;p74"/>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spAutoFit/>
          </a:bodyPr>
          <a:lstStyle>
            <a:lvl1pPr lvl="0" algn="l" rtl="0">
              <a:lnSpc>
                <a:spcPct val="90000"/>
              </a:lnSpc>
              <a:spcBef>
                <a:spcPts val="1000"/>
              </a:spcBef>
              <a:spcAft>
                <a:spcPts val="0"/>
              </a:spcAft>
              <a:buClr>
                <a:schemeClr val="accent3"/>
              </a:buClr>
              <a:buSzPts val="1800"/>
              <a:buNone/>
              <a:defRPr sz="1800">
                <a:solidFill>
                  <a:schemeClr val="accent3"/>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472" name="Google Shape;472;p74"/>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sp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3" name="Google Shape;473;p74"/>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74"/>
          <p:cNvSpPr/>
          <p:nvPr/>
        </p:nvSpPr>
        <p:spPr>
          <a:xfrm>
            <a:off x="11008895" y="6220326"/>
            <a:ext cx="866400" cy="63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with Image 1">
  <p:cSld name="Section Header with Image 1">
    <p:spTree>
      <p:nvGrpSpPr>
        <p:cNvPr id="1" name="Shape 475"/>
        <p:cNvGrpSpPr/>
        <p:nvPr/>
      </p:nvGrpSpPr>
      <p:grpSpPr>
        <a:xfrm>
          <a:off x="0" y="0"/>
          <a:ext cx="0" cy="0"/>
          <a:chOff x="0" y="0"/>
          <a:chExt cx="0" cy="0"/>
        </a:xfrm>
      </p:grpSpPr>
      <p:sp>
        <p:nvSpPr>
          <p:cNvPr id="476" name="Google Shape;476;p75"/>
          <p:cNvSpPr/>
          <p:nvPr/>
        </p:nvSpPr>
        <p:spPr>
          <a:xfrm rot="10800000" flipH="1">
            <a:off x="-1" y="-3"/>
            <a:ext cx="12192001" cy="6858003"/>
          </a:xfrm>
          <a:custGeom>
            <a:avLst/>
            <a:gdLst/>
            <a:ahLst/>
            <a:cxnLst/>
            <a:rect l="l" t="t" r="r" b="b"/>
            <a:pathLst>
              <a:path w="12192001" h="6858003" extrusionOk="0">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75"/>
          <p:cNvSpPr>
            <a:spLocks noGrp="1"/>
          </p:cNvSpPr>
          <p:nvPr>
            <p:ph type="pic" idx="2"/>
          </p:nvPr>
        </p:nvSpPr>
        <p:spPr>
          <a:xfrm>
            <a:off x="123992" y="4587876"/>
            <a:ext cx="11943900" cy="2146800"/>
          </a:xfrm>
          <a:prstGeom prst="rect">
            <a:avLst/>
          </a:prstGeom>
          <a:solidFill>
            <a:srgbClr val="F2F2F2"/>
          </a:solidFill>
          <a:ln>
            <a:noFill/>
          </a:ln>
        </p:spPr>
      </p:sp>
      <p:sp>
        <p:nvSpPr>
          <p:cNvPr id="478" name="Google Shape;478;p75"/>
          <p:cNvSpPr txBox="1">
            <a:spLocks noGrp="1"/>
          </p:cNvSpPr>
          <p:nvPr>
            <p:ph type="title"/>
          </p:nvPr>
        </p:nvSpPr>
        <p:spPr>
          <a:xfrm>
            <a:off x="696686" y="1611383"/>
            <a:ext cx="9666600" cy="746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3F3F3F"/>
              </a:buClr>
              <a:buSzPts val="4800"/>
              <a:buFont typeface="Century Gothic"/>
              <a:buNone/>
              <a:defRPr sz="4800">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75"/>
          <p:cNvSpPr txBox="1">
            <a:spLocks noGrp="1"/>
          </p:cNvSpPr>
          <p:nvPr>
            <p:ph type="body" idx="1"/>
          </p:nvPr>
        </p:nvSpPr>
        <p:spPr>
          <a:xfrm>
            <a:off x="696686" y="2464424"/>
            <a:ext cx="9666600" cy="221700"/>
          </a:xfrm>
          <a:prstGeom prst="rect">
            <a:avLst/>
          </a:prstGeom>
          <a:noFill/>
          <a:ln>
            <a:noFill/>
          </a:ln>
        </p:spPr>
        <p:txBody>
          <a:bodyPr spcFirstLastPara="1" wrap="square" lIns="91425" tIns="0" rIns="91425" bIns="0" anchor="t" anchorCtr="0">
            <a:spAutoFit/>
          </a:bodyPr>
          <a:lstStyle>
            <a:lvl1pPr marL="457200" lvl="0" indent="-228600" algn="l" rtl="0">
              <a:lnSpc>
                <a:spcPct val="90000"/>
              </a:lnSpc>
              <a:spcBef>
                <a:spcPts val="1000"/>
              </a:spcBef>
              <a:spcAft>
                <a:spcPts val="0"/>
              </a:spcAft>
              <a:buClr>
                <a:schemeClr val="accent3"/>
              </a:buClr>
              <a:buSzPts val="1600"/>
              <a:buNone/>
              <a:defRPr sz="1600">
                <a:solidFill>
                  <a:schemeClr val="accent3"/>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0" name="Google Shape;480;p75"/>
          <p:cNvSpPr/>
          <p:nvPr/>
        </p:nvSpPr>
        <p:spPr>
          <a:xfrm>
            <a:off x="435429" y="1532049"/>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75"/>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2" name="Google Shape;482;p75"/>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with Image 2">
  <p:cSld name="Section Header with Image 2">
    <p:spTree>
      <p:nvGrpSpPr>
        <p:cNvPr id="1" name="Shape 483"/>
        <p:cNvGrpSpPr/>
        <p:nvPr/>
      </p:nvGrpSpPr>
      <p:grpSpPr>
        <a:xfrm>
          <a:off x="0" y="0"/>
          <a:ext cx="0" cy="0"/>
          <a:chOff x="0" y="0"/>
          <a:chExt cx="0" cy="0"/>
        </a:xfrm>
      </p:grpSpPr>
      <p:sp>
        <p:nvSpPr>
          <p:cNvPr id="484" name="Google Shape;484;p76"/>
          <p:cNvSpPr>
            <a:spLocks noGrp="1"/>
          </p:cNvSpPr>
          <p:nvPr>
            <p:ph type="pic" idx="2"/>
          </p:nvPr>
        </p:nvSpPr>
        <p:spPr>
          <a:xfrm>
            <a:off x="0" y="0"/>
            <a:ext cx="12192000" cy="6858000"/>
          </a:xfrm>
          <a:prstGeom prst="rect">
            <a:avLst/>
          </a:prstGeom>
          <a:solidFill>
            <a:srgbClr val="F2F2F2"/>
          </a:solidFill>
          <a:ln>
            <a:noFill/>
          </a:ln>
        </p:spPr>
      </p:sp>
      <p:sp>
        <p:nvSpPr>
          <p:cNvPr id="485" name="Google Shape;485;p76"/>
          <p:cNvSpPr txBox="1">
            <a:spLocks noGrp="1"/>
          </p:cNvSpPr>
          <p:nvPr>
            <p:ph type="title"/>
          </p:nvPr>
        </p:nvSpPr>
        <p:spPr>
          <a:xfrm>
            <a:off x="696686" y="3860800"/>
            <a:ext cx="9666600" cy="1686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800"/>
              <a:buFont typeface="Century Gothic"/>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6" name="Google Shape;486;p76"/>
          <p:cNvSpPr txBox="1">
            <a:spLocks noGrp="1"/>
          </p:cNvSpPr>
          <p:nvPr>
            <p:ph type="body" idx="1"/>
          </p:nvPr>
        </p:nvSpPr>
        <p:spPr>
          <a:xfrm>
            <a:off x="696686" y="5610170"/>
            <a:ext cx="9666600" cy="221700"/>
          </a:xfrm>
          <a:prstGeom prst="rect">
            <a:avLst/>
          </a:prstGeom>
          <a:noFill/>
          <a:ln>
            <a:noFill/>
          </a:ln>
        </p:spPr>
        <p:txBody>
          <a:bodyPr spcFirstLastPara="1" wrap="square" lIns="91425" tIns="0" rIns="91425" bIns="0" anchor="t" anchorCtr="0">
            <a:spAutoFit/>
          </a:bodyPr>
          <a:lstStyle>
            <a:lvl1pPr marL="457200" lvl="0" indent="-228600" algn="l" rtl="0">
              <a:lnSpc>
                <a:spcPct val="90000"/>
              </a:lnSpc>
              <a:spcBef>
                <a:spcPts val="1000"/>
              </a:spcBef>
              <a:spcAft>
                <a:spcPts val="0"/>
              </a:spcAft>
              <a:buClr>
                <a:schemeClr val="lt1"/>
              </a:buClr>
              <a:buSzPts val="1600"/>
              <a:buNone/>
              <a:defRPr sz="1600">
                <a:solidFill>
                  <a:schemeClr val="lt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7" name="Google Shape;487;p7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8" name="Google Shape;488;p7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F2F2F2"/>
        </a:solidFill>
        <a:effectLst/>
      </p:bgPr>
    </p:bg>
    <p:spTree>
      <p:nvGrpSpPr>
        <p:cNvPr id="1" name="Shape 489"/>
        <p:cNvGrpSpPr/>
        <p:nvPr/>
      </p:nvGrpSpPr>
      <p:grpSpPr>
        <a:xfrm>
          <a:off x="0" y="0"/>
          <a:ext cx="0" cy="0"/>
          <a:chOff x="0" y="0"/>
          <a:chExt cx="0" cy="0"/>
        </a:xfrm>
      </p:grpSpPr>
      <p:sp>
        <p:nvSpPr>
          <p:cNvPr id="490" name="Google Shape;490;p77"/>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1" name="Google Shape;491;p77"/>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2" name="Google Shape;492;p77"/>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3" name="Google Shape;493;p77"/>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494" name="Google Shape;494;p77"/>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5" name="Google Shape;495;p77"/>
          <p:cNvSpPr txBox="1">
            <a:spLocks noGrp="1"/>
          </p:cNvSpPr>
          <p:nvPr>
            <p:ph type="body" idx="1"/>
          </p:nvPr>
        </p:nvSpPr>
        <p:spPr>
          <a:xfrm>
            <a:off x="446315" y="1463040"/>
            <a:ext cx="8031000" cy="477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600"/>
              </a:spcBef>
              <a:spcAft>
                <a:spcPts val="0"/>
              </a:spcAft>
              <a:buClr>
                <a:srgbClr val="3F3F3F"/>
              </a:buClr>
              <a:buSzPts val="1800"/>
              <a:buChar char="•"/>
              <a:defRPr sz="1800">
                <a:solidFill>
                  <a:srgbClr val="3F3F3F"/>
                </a:solidFill>
              </a:defRPr>
            </a:lvl1pPr>
            <a:lvl2pPr marL="914400" lvl="1" indent="-330200" algn="l" rtl="0">
              <a:lnSpc>
                <a:spcPct val="100000"/>
              </a:lnSpc>
              <a:spcBef>
                <a:spcPts val="1200"/>
              </a:spcBef>
              <a:spcAft>
                <a:spcPts val="0"/>
              </a:spcAft>
              <a:buClr>
                <a:srgbClr val="3F3F3F"/>
              </a:buClr>
              <a:buSzPts val="1600"/>
              <a:buChar char="•"/>
              <a:defRPr sz="1600">
                <a:solidFill>
                  <a:srgbClr val="3F3F3F"/>
                </a:solidFill>
              </a:defRPr>
            </a:lvl2pPr>
            <a:lvl3pPr marL="1371600" lvl="2" indent="-317500" algn="l" rtl="0">
              <a:lnSpc>
                <a:spcPct val="100000"/>
              </a:lnSpc>
              <a:spcBef>
                <a:spcPts val="1200"/>
              </a:spcBef>
              <a:spcAft>
                <a:spcPts val="0"/>
              </a:spcAft>
              <a:buClr>
                <a:srgbClr val="3F3F3F"/>
              </a:buClr>
              <a:buSzPts val="1400"/>
              <a:buChar char="•"/>
              <a:defRPr sz="1400">
                <a:solidFill>
                  <a:srgbClr val="3F3F3F"/>
                </a:solidFill>
              </a:defRPr>
            </a:lvl3pPr>
            <a:lvl4pPr marL="1828800" lvl="3" indent="-317500" algn="l" rtl="0">
              <a:lnSpc>
                <a:spcPct val="90000"/>
              </a:lnSpc>
              <a:spcBef>
                <a:spcPts val="12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rgbClr val="F2F2F2"/>
        </a:solidFill>
        <a:effectLst/>
      </p:bgPr>
    </p:bg>
    <p:spTree>
      <p:nvGrpSpPr>
        <p:cNvPr id="1" name="Shape 499"/>
        <p:cNvGrpSpPr/>
        <p:nvPr/>
      </p:nvGrpSpPr>
      <p:grpSpPr>
        <a:xfrm>
          <a:off x="0" y="0"/>
          <a:ext cx="0" cy="0"/>
          <a:chOff x="0" y="0"/>
          <a:chExt cx="0" cy="0"/>
        </a:xfrm>
      </p:grpSpPr>
      <p:sp>
        <p:nvSpPr>
          <p:cNvPr id="500" name="Google Shape;500;p79"/>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1" name="Google Shape;501;p79"/>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2" name="Google Shape;502;p79"/>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3" name="Google Shape;503;p79"/>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504" name="Google Shape;504;p79"/>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5" name="Google Shape;505;p79"/>
          <p:cNvSpPr txBox="1">
            <a:spLocks noGrp="1"/>
          </p:cNvSpPr>
          <p:nvPr>
            <p:ph type="body" idx="1"/>
          </p:nvPr>
        </p:nvSpPr>
        <p:spPr>
          <a:xfrm>
            <a:off x="6438900" y="1463346"/>
            <a:ext cx="5181600" cy="486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06" name="Google Shape;506;p79"/>
          <p:cNvSpPr txBox="1">
            <a:spLocks noGrp="1"/>
          </p:cNvSpPr>
          <p:nvPr>
            <p:ph type="body" idx="2"/>
          </p:nvPr>
        </p:nvSpPr>
        <p:spPr>
          <a:xfrm>
            <a:off x="6438898" y="2149311"/>
            <a:ext cx="5181600" cy="4040400"/>
          </a:xfrm>
          <a:prstGeom prst="rect">
            <a:avLst/>
          </a:prstGeom>
          <a:noFill/>
          <a:ln>
            <a:noFill/>
          </a:ln>
        </p:spPr>
        <p:txBody>
          <a:bodyPr spcFirstLastPara="1" wrap="square" lIns="91425" tIns="45700" rIns="91425" bIns="45700" anchor="t" anchorCtr="0">
            <a:norm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7" name="Google Shape;507;p79"/>
          <p:cNvSpPr txBox="1">
            <a:spLocks noGrp="1"/>
          </p:cNvSpPr>
          <p:nvPr>
            <p:ph type="body" idx="3"/>
          </p:nvPr>
        </p:nvSpPr>
        <p:spPr>
          <a:xfrm>
            <a:off x="446314" y="1463346"/>
            <a:ext cx="5306700" cy="4869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08" name="Google Shape;508;p79"/>
          <p:cNvSpPr txBox="1">
            <a:spLocks noGrp="1"/>
          </p:cNvSpPr>
          <p:nvPr>
            <p:ph type="body" idx="4"/>
          </p:nvPr>
        </p:nvSpPr>
        <p:spPr>
          <a:xfrm>
            <a:off x="446314" y="2149311"/>
            <a:ext cx="5306700" cy="4040400"/>
          </a:xfrm>
          <a:prstGeom prst="rect">
            <a:avLst/>
          </a:prstGeom>
          <a:noFill/>
          <a:ln>
            <a:noFill/>
          </a:ln>
        </p:spPr>
        <p:txBody>
          <a:bodyPr spcFirstLastPara="1" wrap="square" lIns="91425" tIns="45700" rIns="91425" bIns="45700" anchor="t" anchorCtr="0">
            <a:normAutofit/>
          </a:bodyPr>
          <a:lstStyle>
            <a:lvl1pPr marL="457200" lvl="0" indent="-317500" algn="l" rtl="0">
              <a:lnSpc>
                <a:spcPct val="90000"/>
              </a:lnSpc>
              <a:spcBef>
                <a:spcPts val="1000"/>
              </a:spcBef>
              <a:spcAft>
                <a:spcPts val="0"/>
              </a:spcAft>
              <a:buClr>
                <a:schemeClr val="dk1"/>
              </a:buClr>
              <a:buSzPts val="1400"/>
              <a:buChar char="•"/>
              <a:defRPr sz="1400"/>
            </a:lvl1pPr>
            <a:lvl2pPr marL="914400" lvl="1" indent="-317500" algn="l" rtl="0">
              <a:lnSpc>
                <a:spcPct val="90000"/>
              </a:lnSpc>
              <a:spcBef>
                <a:spcPts val="500"/>
              </a:spcBef>
              <a:spcAft>
                <a:spcPts val="0"/>
              </a:spcAft>
              <a:buClr>
                <a:schemeClr val="dk1"/>
              </a:buClr>
              <a:buSzPts val="1400"/>
              <a:buChar char="•"/>
              <a:defRPr sz="1400"/>
            </a:lvl2pPr>
            <a:lvl3pPr marL="1371600" lvl="2" indent="-317500" algn="l" rtl="0">
              <a:lnSpc>
                <a:spcPct val="90000"/>
              </a:lnSpc>
              <a:spcBef>
                <a:spcPts val="500"/>
              </a:spcBef>
              <a:spcAft>
                <a:spcPts val="0"/>
              </a:spcAft>
              <a:buClr>
                <a:schemeClr val="dk1"/>
              </a:buClr>
              <a:buSzPts val="1400"/>
              <a:buChar char="•"/>
              <a:defRPr sz="14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with Image 1">
  <p:cSld name="Section Header with Image 1">
    <p:spTree>
      <p:nvGrpSpPr>
        <p:cNvPr id="1" name="Shape 200"/>
        <p:cNvGrpSpPr/>
        <p:nvPr/>
      </p:nvGrpSpPr>
      <p:grpSpPr>
        <a:xfrm>
          <a:off x="0" y="0"/>
          <a:ext cx="0" cy="0"/>
          <a:chOff x="0" y="0"/>
          <a:chExt cx="0" cy="0"/>
        </a:xfrm>
      </p:grpSpPr>
      <p:sp>
        <p:nvSpPr>
          <p:cNvPr id="201" name="Google Shape;201;p33"/>
          <p:cNvSpPr/>
          <p:nvPr/>
        </p:nvSpPr>
        <p:spPr>
          <a:xfrm rot="10800000" flipH="1">
            <a:off x="-1" y="-3"/>
            <a:ext cx="12192001" cy="6858003"/>
          </a:xfrm>
          <a:custGeom>
            <a:avLst/>
            <a:gdLst/>
            <a:ahLst/>
            <a:cxnLst/>
            <a:rect l="l" t="t" r="r" b="b"/>
            <a:pathLst>
              <a:path w="12192001" h="6858003" extrusionOk="0">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2" name="Google Shape;202;p33"/>
          <p:cNvSpPr>
            <a:spLocks noGrp="1"/>
          </p:cNvSpPr>
          <p:nvPr>
            <p:ph type="pic" idx="2"/>
          </p:nvPr>
        </p:nvSpPr>
        <p:spPr>
          <a:xfrm>
            <a:off x="123992" y="4587876"/>
            <a:ext cx="11943900" cy="21468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33"/>
          <p:cNvSpPr txBox="1">
            <a:spLocks noGrp="1"/>
          </p:cNvSpPr>
          <p:nvPr>
            <p:ph type="title"/>
          </p:nvPr>
        </p:nvSpPr>
        <p:spPr>
          <a:xfrm>
            <a:off x="696686" y="1611383"/>
            <a:ext cx="9666600" cy="746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3F3F3F"/>
              </a:buClr>
              <a:buSzPts val="4800"/>
              <a:buFont typeface="Century Gothic"/>
              <a:buNone/>
              <a:defRPr sz="4800">
                <a:solidFill>
                  <a:srgbClr val="3F3F3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33"/>
          <p:cNvSpPr txBox="1">
            <a:spLocks noGrp="1"/>
          </p:cNvSpPr>
          <p:nvPr>
            <p:ph type="body" idx="1"/>
          </p:nvPr>
        </p:nvSpPr>
        <p:spPr>
          <a:xfrm>
            <a:off x="696686" y="2464424"/>
            <a:ext cx="9666600" cy="221700"/>
          </a:xfrm>
          <a:prstGeom prst="rect">
            <a:avLst/>
          </a:prstGeom>
          <a:noFill/>
          <a:ln>
            <a:noFill/>
          </a:ln>
        </p:spPr>
        <p:txBody>
          <a:bodyPr spcFirstLastPara="1" wrap="square" lIns="91425" tIns="0" rIns="91425" bIns="0" anchor="t" anchorCtr="0">
            <a:noAutofit/>
          </a:bodyPr>
          <a:lstStyle>
            <a:lvl1pPr marL="457200" lvl="0" indent="-228600" algn="l" rtl="0">
              <a:lnSpc>
                <a:spcPct val="90000"/>
              </a:lnSpc>
              <a:spcBef>
                <a:spcPts val="1000"/>
              </a:spcBef>
              <a:spcAft>
                <a:spcPts val="0"/>
              </a:spcAft>
              <a:buClr>
                <a:schemeClr val="accent3"/>
              </a:buClr>
              <a:buSzPts val="1600"/>
              <a:buNone/>
              <a:defRPr sz="1600">
                <a:solidFill>
                  <a:schemeClr val="accent3"/>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5" name="Google Shape;205;p33"/>
          <p:cNvSpPr/>
          <p:nvPr/>
        </p:nvSpPr>
        <p:spPr>
          <a:xfrm>
            <a:off x="435429" y="1532049"/>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6" name="Google Shape;206;p33"/>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7" name="Google Shape;207;p33"/>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white background">
  <p:cSld name="Comparison white background">
    <p:spTree>
      <p:nvGrpSpPr>
        <p:cNvPr id="1" name="Shape 509"/>
        <p:cNvGrpSpPr/>
        <p:nvPr/>
      </p:nvGrpSpPr>
      <p:grpSpPr>
        <a:xfrm>
          <a:off x="0" y="0"/>
          <a:ext cx="0" cy="0"/>
          <a:chOff x="0" y="0"/>
          <a:chExt cx="0" cy="0"/>
        </a:xfrm>
      </p:grpSpPr>
      <p:sp>
        <p:nvSpPr>
          <p:cNvPr id="510" name="Google Shape;510;p80"/>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1" name="Google Shape;511;p80"/>
          <p:cNvSpPr txBox="1">
            <a:spLocks noGrp="1"/>
          </p:cNvSpPr>
          <p:nvPr>
            <p:ph type="body" idx="1"/>
          </p:nvPr>
        </p:nvSpPr>
        <p:spPr>
          <a:xfrm>
            <a:off x="571500"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2" name="Google Shape;512;p80"/>
          <p:cNvSpPr txBox="1">
            <a:spLocks noGrp="1"/>
          </p:cNvSpPr>
          <p:nvPr>
            <p:ph type="body" idx="2"/>
          </p:nvPr>
        </p:nvSpPr>
        <p:spPr>
          <a:xfrm>
            <a:off x="6720114" y="1509626"/>
            <a:ext cx="49005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3" name="Google Shape;513;p80"/>
          <p:cNvSpPr txBox="1">
            <a:spLocks noGrp="1"/>
          </p:cNvSpPr>
          <p:nvPr>
            <p:ph type="body" idx="3"/>
          </p:nvPr>
        </p:nvSpPr>
        <p:spPr>
          <a:xfrm>
            <a:off x="571500"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4" name="Google Shape;514;p80"/>
          <p:cNvSpPr txBox="1">
            <a:spLocks noGrp="1"/>
          </p:cNvSpPr>
          <p:nvPr>
            <p:ph type="body" idx="4"/>
          </p:nvPr>
        </p:nvSpPr>
        <p:spPr>
          <a:xfrm>
            <a:off x="6720114" y="2156688"/>
            <a:ext cx="49005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5" name="Google Shape;515;p80"/>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 Text">
  <p:cSld name="Photo + Text">
    <p:spTree>
      <p:nvGrpSpPr>
        <p:cNvPr id="1" name="Shape 516"/>
        <p:cNvGrpSpPr/>
        <p:nvPr/>
      </p:nvGrpSpPr>
      <p:grpSpPr>
        <a:xfrm>
          <a:off x="0" y="0"/>
          <a:ext cx="0" cy="0"/>
          <a:chOff x="0" y="0"/>
          <a:chExt cx="0" cy="0"/>
        </a:xfrm>
      </p:grpSpPr>
      <p:sp>
        <p:nvSpPr>
          <p:cNvPr id="517" name="Google Shape;517;p81"/>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3600"/>
              <a:buFont typeface="Century Gothic"/>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8" name="Google Shape;518;p81"/>
          <p:cNvSpPr>
            <a:spLocks noGrp="1"/>
          </p:cNvSpPr>
          <p:nvPr>
            <p:ph type="pic" idx="2"/>
          </p:nvPr>
        </p:nvSpPr>
        <p:spPr>
          <a:xfrm>
            <a:off x="0" y="1248876"/>
            <a:ext cx="12192000" cy="2119200"/>
          </a:xfrm>
          <a:prstGeom prst="rect">
            <a:avLst/>
          </a:prstGeom>
          <a:solidFill>
            <a:srgbClr val="F2F2F2"/>
          </a:solidFill>
          <a:ln>
            <a:noFill/>
          </a:ln>
        </p:spPr>
      </p:sp>
      <p:sp>
        <p:nvSpPr>
          <p:cNvPr id="519" name="Google Shape;519;p81"/>
          <p:cNvSpPr txBox="1">
            <a:spLocks noGrp="1"/>
          </p:cNvSpPr>
          <p:nvPr>
            <p:ph type="body" idx="1"/>
          </p:nvPr>
        </p:nvSpPr>
        <p:spPr>
          <a:xfrm>
            <a:off x="735240" y="3802065"/>
            <a:ext cx="97842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0" name="Google Shape;520;p81"/>
          <p:cNvSpPr txBox="1">
            <a:spLocks noGrp="1"/>
          </p:cNvSpPr>
          <p:nvPr>
            <p:ph type="body" idx="3"/>
          </p:nvPr>
        </p:nvSpPr>
        <p:spPr>
          <a:xfrm>
            <a:off x="735240" y="4294303"/>
            <a:ext cx="9784200" cy="1737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1" name="Google Shape;521;p81"/>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hoto + Three Sections">
  <p:cSld name="Photo + Three Sections">
    <p:spTree>
      <p:nvGrpSpPr>
        <p:cNvPr id="1" name="Shape 522"/>
        <p:cNvGrpSpPr/>
        <p:nvPr/>
      </p:nvGrpSpPr>
      <p:grpSpPr>
        <a:xfrm>
          <a:off x="0" y="0"/>
          <a:ext cx="0" cy="0"/>
          <a:chOff x="0" y="0"/>
          <a:chExt cx="0" cy="0"/>
        </a:xfrm>
      </p:grpSpPr>
      <p:sp>
        <p:nvSpPr>
          <p:cNvPr id="523" name="Google Shape;523;p82"/>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4" name="Google Shape;524;p82"/>
          <p:cNvSpPr>
            <a:spLocks noGrp="1"/>
          </p:cNvSpPr>
          <p:nvPr>
            <p:ph type="pic" idx="2"/>
          </p:nvPr>
        </p:nvSpPr>
        <p:spPr>
          <a:xfrm>
            <a:off x="0" y="1248876"/>
            <a:ext cx="12192000" cy="2119200"/>
          </a:xfrm>
          <a:prstGeom prst="rect">
            <a:avLst/>
          </a:prstGeom>
          <a:solidFill>
            <a:srgbClr val="F2F2F2"/>
          </a:solidFill>
          <a:ln>
            <a:noFill/>
          </a:ln>
        </p:spPr>
      </p:sp>
      <p:sp>
        <p:nvSpPr>
          <p:cNvPr id="525" name="Google Shape;525;p82"/>
          <p:cNvSpPr txBox="1">
            <a:spLocks noGrp="1"/>
          </p:cNvSpPr>
          <p:nvPr>
            <p:ph type="body" idx="1"/>
          </p:nvPr>
        </p:nvSpPr>
        <p:spPr>
          <a:xfrm>
            <a:off x="735240"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6"/>
              </a:buClr>
              <a:buSzPts val="1600"/>
              <a:buNone/>
              <a:defRPr sz="1600" b="1">
                <a:solidFill>
                  <a:schemeClr val="accent6"/>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6" name="Google Shape;526;p82"/>
          <p:cNvSpPr txBox="1">
            <a:spLocks noGrp="1"/>
          </p:cNvSpPr>
          <p:nvPr>
            <p:ph type="body" idx="3"/>
          </p:nvPr>
        </p:nvSpPr>
        <p:spPr>
          <a:xfrm>
            <a:off x="4623026"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7" name="Google Shape;527;p82"/>
          <p:cNvSpPr txBox="1">
            <a:spLocks noGrp="1"/>
          </p:cNvSpPr>
          <p:nvPr>
            <p:ph type="body" idx="4"/>
          </p:nvPr>
        </p:nvSpPr>
        <p:spPr>
          <a:xfrm>
            <a:off x="8635999" y="3802065"/>
            <a:ext cx="2820900" cy="334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rgbClr val="5A8201"/>
              </a:buClr>
              <a:buSzPts val="1600"/>
              <a:buNone/>
              <a:defRPr sz="1600" b="1">
                <a:solidFill>
                  <a:srgbClr val="5A8201"/>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8" name="Google Shape;528;p82"/>
          <p:cNvSpPr txBox="1">
            <a:spLocks noGrp="1"/>
          </p:cNvSpPr>
          <p:nvPr>
            <p:ph type="body" idx="5"/>
          </p:nvPr>
        </p:nvSpPr>
        <p:spPr>
          <a:xfrm>
            <a:off x="735240"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9" name="Google Shape;529;p82"/>
          <p:cNvSpPr txBox="1">
            <a:spLocks noGrp="1"/>
          </p:cNvSpPr>
          <p:nvPr>
            <p:ph type="body" idx="6"/>
          </p:nvPr>
        </p:nvSpPr>
        <p:spPr>
          <a:xfrm>
            <a:off x="4623026"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0" name="Google Shape;530;p82"/>
          <p:cNvSpPr txBox="1">
            <a:spLocks noGrp="1"/>
          </p:cNvSpPr>
          <p:nvPr>
            <p:ph type="body" idx="7"/>
          </p:nvPr>
        </p:nvSpPr>
        <p:spPr>
          <a:xfrm>
            <a:off x="8635999" y="4294303"/>
            <a:ext cx="2820900" cy="1497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6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1" name="Google Shape;531;p82"/>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Half Page Photo + Text">
  <p:cSld name="Half Page Photo + Text">
    <p:spTree>
      <p:nvGrpSpPr>
        <p:cNvPr id="1" name="Shape 532"/>
        <p:cNvGrpSpPr/>
        <p:nvPr/>
      </p:nvGrpSpPr>
      <p:grpSpPr>
        <a:xfrm>
          <a:off x="0" y="0"/>
          <a:ext cx="0" cy="0"/>
          <a:chOff x="0" y="0"/>
          <a:chExt cx="0" cy="0"/>
        </a:xfrm>
      </p:grpSpPr>
      <p:sp>
        <p:nvSpPr>
          <p:cNvPr id="533" name="Google Shape;533;p83"/>
          <p:cNvSpPr>
            <a:spLocks noGrp="1"/>
          </p:cNvSpPr>
          <p:nvPr>
            <p:ph type="pic" idx="2"/>
          </p:nvPr>
        </p:nvSpPr>
        <p:spPr>
          <a:xfrm>
            <a:off x="6299200" y="0"/>
            <a:ext cx="5892900" cy="6858000"/>
          </a:xfrm>
          <a:prstGeom prst="rect">
            <a:avLst/>
          </a:prstGeom>
          <a:solidFill>
            <a:srgbClr val="F2F2F2"/>
          </a:solidFill>
          <a:ln>
            <a:noFill/>
          </a:ln>
        </p:spPr>
      </p:sp>
      <p:sp>
        <p:nvSpPr>
          <p:cNvPr id="534" name="Google Shape;534;p83"/>
          <p:cNvSpPr txBox="1">
            <a:spLocks noGrp="1"/>
          </p:cNvSpPr>
          <p:nvPr>
            <p:ph type="title"/>
          </p:nvPr>
        </p:nvSpPr>
        <p:spPr>
          <a:xfrm>
            <a:off x="446314" y="493776"/>
            <a:ext cx="5170800" cy="10896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3600"/>
              <a:buFont typeface="Century Gothic"/>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5" name="Google Shape;535;p83"/>
          <p:cNvSpPr txBox="1">
            <a:spLocks noGrp="1"/>
          </p:cNvSpPr>
          <p:nvPr>
            <p:ph type="body" idx="1"/>
          </p:nvPr>
        </p:nvSpPr>
        <p:spPr>
          <a:xfrm>
            <a:off x="571499" y="2061165"/>
            <a:ext cx="5045400" cy="334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3"/>
              </a:buClr>
              <a:buSzPts val="1600"/>
              <a:buNone/>
              <a:defRPr sz="1600" b="1">
                <a:solidFill>
                  <a:schemeClr val="accent3"/>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6" name="Google Shape;536;p83"/>
          <p:cNvSpPr txBox="1">
            <a:spLocks noGrp="1"/>
          </p:cNvSpPr>
          <p:nvPr>
            <p:ph type="body" idx="3"/>
          </p:nvPr>
        </p:nvSpPr>
        <p:spPr>
          <a:xfrm>
            <a:off x="571499" y="2708227"/>
            <a:ext cx="5045400" cy="3561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3F3F3F"/>
              </a:buClr>
              <a:buSzPts val="1400"/>
              <a:buNone/>
              <a:defRPr sz="1400" b="0">
                <a:solidFill>
                  <a:srgbClr val="3F3F3F"/>
                </a:solidFill>
                <a:latin typeface="Century Gothic"/>
                <a:ea typeface="Century Gothic"/>
                <a:cs typeface="Century Gothic"/>
                <a:sym typeface="Century Gothic"/>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7" name="Google Shape;537;p83"/>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8" name="Google Shape;538;p83"/>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9" name="Google Shape;539;p83"/>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0"/>
        <p:cNvGrpSpPr/>
        <p:nvPr/>
      </p:nvGrpSpPr>
      <p:grpSpPr>
        <a:xfrm>
          <a:off x="0" y="0"/>
          <a:ext cx="0" cy="0"/>
          <a:chOff x="0" y="0"/>
          <a:chExt cx="0" cy="0"/>
        </a:xfrm>
      </p:grpSpPr>
      <p:sp>
        <p:nvSpPr>
          <p:cNvPr id="541" name="Google Shape;541;p84"/>
          <p:cNvSpPr/>
          <p:nvPr/>
        </p:nvSpPr>
        <p:spPr>
          <a:xfrm flipH="1">
            <a:off x="124012" y="124955"/>
            <a:ext cx="11953390" cy="4408012"/>
          </a:xfrm>
          <a:custGeom>
            <a:avLst/>
            <a:gdLst/>
            <a:ahLst/>
            <a:cxnLst/>
            <a:rect l="l" t="t" r="r" b="b"/>
            <a:pathLst>
              <a:path w="21617" h="24785" extrusionOk="0">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2" name="Google Shape;542;p84"/>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spAutoFit/>
          </a:bodyPr>
          <a:lstStyle>
            <a:lvl1pPr lvl="0" algn="l" rtl="0">
              <a:lnSpc>
                <a:spcPct val="90000"/>
              </a:lnSpc>
              <a:spcBef>
                <a:spcPts val="1000"/>
              </a:spcBef>
              <a:spcAft>
                <a:spcPts val="0"/>
              </a:spcAft>
              <a:buClr>
                <a:srgbClr val="023F4E"/>
              </a:buClr>
              <a:buSzPts val="1800"/>
              <a:buNone/>
              <a:defRPr sz="1800">
                <a:solidFill>
                  <a:srgbClr val="023F4E"/>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543" name="Google Shape;543;p84"/>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sp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4" name="Google Shape;544;p84"/>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45"/>
        <p:cNvGrpSpPr/>
        <p:nvPr/>
      </p:nvGrpSpPr>
      <p:grpSpPr>
        <a:xfrm>
          <a:off x="0" y="0"/>
          <a:ext cx="0" cy="0"/>
          <a:chOff x="0" y="0"/>
          <a:chExt cx="0" cy="0"/>
        </a:xfrm>
      </p:grpSpPr>
      <p:sp>
        <p:nvSpPr>
          <p:cNvPr id="546" name="Google Shape;546;p85"/>
          <p:cNvSpPr/>
          <p:nvPr/>
        </p:nvSpPr>
        <p:spPr>
          <a:xfrm rot="10800000">
            <a:off x="114614" y="4581477"/>
            <a:ext cx="11962791" cy="2152696"/>
          </a:xfrm>
          <a:custGeom>
            <a:avLst/>
            <a:gdLst/>
            <a:ahLst/>
            <a:cxnLst/>
            <a:rect l="l" t="t" r="r" b="b"/>
            <a:pathLst>
              <a:path w="21634" h="42123" extrusionOk="0">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7" name="Google Shape;547;p85"/>
          <p:cNvSpPr txBox="1">
            <a:spLocks noGrp="1"/>
          </p:cNvSpPr>
          <p:nvPr>
            <p:ph type="title"/>
          </p:nvPr>
        </p:nvSpPr>
        <p:spPr>
          <a:xfrm>
            <a:off x="696686" y="1611383"/>
            <a:ext cx="9666600" cy="746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3F3F3F"/>
              </a:buClr>
              <a:buSzPts val="4800"/>
              <a:buFont typeface="Century Gothic"/>
              <a:buNone/>
              <a:defRPr sz="4800">
                <a:solidFill>
                  <a:srgbClr val="3F3F3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8" name="Google Shape;548;p85"/>
          <p:cNvSpPr txBox="1">
            <a:spLocks noGrp="1"/>
          </p:cNvSpPr>
          <p:nvPr>
            <p:ph type="body" idx="1"/>
          </p:nvPr>
        </p:nvSpPr>
        <p:spPr>
          <a:xfrm>
            <a:off x="696686" y="2464424"/>
            <a:ext cx="9666600" cy="221700"/>
          </a:xfrm>
          <a:prstGeom prst="rect">
            <a:avLst/>
          </a:prstGeom>
          <a:noFill/>
          <a:ln>
            <a:noFill/>
          </a:ln>
        </p:spPr>
        <p:txBody>
          <a:bodyPr spcFirstLastPara="1" wrap="square" lIns="91425" tIns="0" rIns="91425" bIns="0" anchor="t" anchorCtr="0">
            <a:spAutoFit/>
          </a:bodyPr>
          <a:lstStyle>
            <a:lvl1pPr marL="457200" lvl="0" indent="-228600" algn="l" rtl="0">
              <a:lnSpc>
                <a:spcPct val="90000"/>
              </a:lnSpc>
              <a:spcBef>
                <a:spcPts val="1000"/>
              </a:spcBef>
              <a:spcAft>
                <a:spcPts val="0"/>
              </a:spcAft>
              <a:buClr>
                <a:schemeClr val="accent3"/>
              </a:buClr>
              <a:buSzPts val="1600"/>
              <a:buNone/>
              <a:defRPr sz="1600">
                <a:solidFill>
                  <a:schemeClr val="accent3"/>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49" name="Google Shape;549;p85"/>
          <p:cNvSpPr/>
          <p:nvPr/>
        </p:nvSpPr>
        <p:spPr>
          <a:xfrm>
            <a:off x="435429" y="1532049"/>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0" name="Google Shape;550;p85"/>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1" name="Google Shape;551;p85"/>
          <p:cNvSpPr txBox="1"/>
          <p:nvPr/>
        </p:nvSpPr>
        <p:spPr>
          <a:xfrm>
            <a:off x="11360016" y="6369050"/>
            <a:ext cx="336000" cy="365100"/>
          </a:xfrm>
          <a:prstGeom prst="rect">
            <a:avLst/>
          </a:prstGeom>
          <a:solidFill>
            <a:srgbClr val="D8D8D8"/>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dk1"/>
                </a:solidFill>
                <a:latin typeface="Century Gothic"/>
                <a:ea typeface="Century Gothic"/>
                <a:cs typeface="Century Gothic"/>
                <a:sym typeface="Century Gothic"/>
              </a:rPr>
              <a:t>‹#›</a:t>
            </a:fld>
            <a:endParaRPr sz="1000" b="1"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rgbClr val="F2F2F2"/>
        </a:solidFill>
        <a:effectLst/>
      </p:bgPr>
    </p:bg>
    <p:spTree>
      <p:nvGrpSpPr>
        <p:cNvPr id="1" name="Shape 552"/>
        <p:cNvGrpSpPr/>
        <p:nvPr/>
      </p:nvGrpSpPr>
      <p:grpSpPr>
        <a:xfrm>
          <a:off x="0" y="0"/>
          <a:ext cx="0" cy="0"/>
          <a:chOff x="0" y="0"/>
          <a:chExt cx="0" cy="0"/>
        </a:xfrm>
      </p:grpSpPr>
      <p:sp>
        <p:nvSpPr>
          <p:cNvPr id="553" name="Google Shape;553;p86"/>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4" name="Google Shape;554;p86"/>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5" name="Google Shape;555;p8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6" name="Google Shape;556;p8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557" name="Google Shape;557;p86"/>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8" name="Google Shape;558;p86"/>
          <p:cNvSpPr txBox="1">
            <a:spLocks noGrp="1"/>
          </p:cNvSpPr>
          <p:nvPr>
            <p:ph type="body" idx="1"/>
          </p:nvPr>
        </p:nvSpPr>
        <p:spPr>
          <a:xfrm>
            <a:off x="446314" y="1825625"/>
            <a:ext cx="5306700" cy="4351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9" name="Google Shape;559;p86"/>
          <p:cNvSpPr txBox="1">
            <a:spLocks noGrp="1"/>
          </p:cNvSpPr>
          <p:nvPr>
            <p:ph type="body" idx="2"/>
          </p:nvPr>
        </p:nvSpPr>
        <p:spPr>
          <a:xfrm>
            <a:off x="6438900" y="1825625"/>
            <a:ext cx="5181600" cy="4351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Clr>
                <a:schemeClr val="dk1"/>
              </a:buClr>
              <a:buSzPts val="2000"/>
              <a:buChar char="•"/>
              <a:defRPr sz="2000"/>
            </a:lvl1pPr>
            <a:lvl2pPr marL="914400" lvl="1" indent="-342900" algn="l" rtl="0">
              <a:lnSpc>
                <a:spcPct val="90000"/>
              </a:lnSpc>
              <a:spcBef>
                <a:spcPts val="500"/>
              </a:spcBef>
              <a:spcAft>
                <a:spcPts val="0"/>
              </a:spcAft>
              <a:buClr>
                <a:schemeClr val="dk1"/>
              </a:buClr>
              <a:buSzPts val="1800"/>
              <a:buChar char="•"/>
              <a:defRPr sz="1800"/>
            </a:lvl2pPr>
            <a:lvl3pPr marL="1371600" lvl="2" indent="-330200" algn="l" rtl="0">
              <a:lnSpc>
                <a:spcPct val="90000"/>
              </a:lnSpc>
              <a:spcBef>
                <a:spcPts val="500"/>
              </a:spcBef>
              <a:spcAft>
                <a:spcPts val="0"/>
              </a:spcAft>
              <a:buClr>
                <a:schemeClr val="dk1"/>
              </a:buClr>
              <a:buSzPts val="1600"/>
              <a:buChar char="•"/>
              <a:defRPr sz="1600"/>
            </a:lvl3pPr>
            <a:lvl4pPr marL="1828800" lvl="3" indent="-317500" algn="l" rtl="0">
              <a:lnSpc>
                <a:spcPct val="90000"/>
              </a:lnSpc>
              <a:spcBef>
                <a:spcPts val="5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F2F2F2"/>
        </a:solidFill>
        <a:effectLst/>
      </p:bgPr>
    </p:bg>
    <p:spTree>
      <p:nvGrpSpPr>
        <p:cNvPr id="1" name="Shape 560"/>
        <p:cNvGrpSpPr/>
        <p:nvPr/>
      </p:nvGrpSpPr>
      <p:grpSpPr>
        <a:xfrm>
          <a:off x="0" y="0"/>
          <a:ext cx="0" cy="0"/>
          <a:chOff x="0" y="0"/>
          <a:chExt cx="0" cy="0"/>
        </a:xfrm>
      </p:grpSpPr>
      <p:sp>
        <p:nvSpPr>
          <p:cNvPr id="561" name="Google Shape;561;p87"/>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2" name="Google Shape;562;p87"/>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3" name="Google Shape;563;p87"/>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4" name="Google Shape;564;p87"/>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565" name="Google Shape;565;p87"/>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6" name="Google Shape;566;p8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67" name="Google Shape;567;p87"/>
          <p:cNvSpPr txBox="1">
            <a:spLocks noGrp="1"/>
          </p:cNvSpPr>
          <p:nvPr>
            <p:ph type="body" idx="2"/>
          </p:nvPr>
        </p:nvSpPr>
        <p:spPr>
          <a:xfrm>
            <a:off x="5183188" y="500215"/>
            <a:ext cx="6172200" cy="53688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rgbClr val="F2F2F2"/>
        </a:solidFill>
        <a:effectLst/>
      </p:bgPr>
    </p:bg>
    <p:spTree>
      <p:nvGrpSpPr>
        <p:cNvPr id="1" name="Shape 568"/>
        <p:cNvGrpSpPr/>
        <p:nvPr/>
      </p:nvGrpSpPr>
      <p:grpSpPr>
        <a:xfrm>
          <a:off x="0" y="0"/>
          <a:ext cx="0" cy="0"/>
          <a:chOff x="0" y="0"/>
          <a:chExt cx="0" cy="0"/>
        </a:xfrm>
      </p:grpSpPr>
      <p:sp>
        <p:nvSpPr>
          <p:cNvPr id="569" name="Google Shape;569;p88"/>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0" name="Google Shape;570;p88"/>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1" name="Google Shape;571;p88"/>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2" name="Google Shape;572;p88"/>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573" name="Google Shape;573;p88"/>
          <p:cNvSpPr txBox="1">
            <a:spLocks noGrp="1"/>
          </p:cNvSpPr>
          <p:nvPr>
            <p:ph type="title"/>
          </p:nvPr>
        </p:nvSpPr>
        <p:spPr>
          <a:xfrm>
            <a:off x="839788" y="734043"/>
            <a:ext cx="3932100" cy="10896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4" name="Google Shape;574;p8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75" name="Google Shape;575;p88"/>
          <p:cNvSpPr>
            <a:spLocks noGrp="1"/>
          </p:cNvSpPr>
          <p:nvPr>
            <p:ph type="pic" idx="2"/>
          </p:nvPr>
        </p:nvSpPr>
        <p:spPr>
          <a:xfrm>
            <a:off x="5183188" y="500215"/>
            <a:ext cx="6172200" cy="53688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208"/>
        <p:cNvGrpSpPr/>
        <p:nvPr/>
      </p:nvGrpSpPr>
      <p:grpSpPr>
        <a:xfrm>
          <a:off x="0" y="0"/>
          <a:ext cx="0" cy="0"/>
          <a:chOff x="0" y="0"/>
          <a:chExt cx="0" cy="0"/>
        </a:xfrm>
      </p:grpSpPr>
      <p:sp>
        <p:nvSpPr>
          <p:cNvPr id="209" name="Google Shape;209;p34"/>
          <p:cNvSpPr>
            <a:spLocks noGrp="1"/>
          </p:cNvSpPr>
          <p:nvPr>
            <p:ph type="pic" idx="2"/>
          </p:nvPr>
        </p:nvSpPr>
        <p:spPr>
          <a:xfrm>
            <a:off x="0" y="0"/>
            <a:ext cx="12192000" cy="68580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0" name="Google Shape;210;p34"/>
          <p:cNvSpPr txBox="1">
            <a:spLocks noGrp="1"/>
          </p:cNvSpPr>
          <p:nvPr>
            <p:ph type="ctrTitle"/>
          </p:nvPr>
        </p:nvSpPr>
        <p:spPr>
          <a:xfrm>
            <a:off x="694871" y="4901450"/>
            <a:ext cx="49077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400"/>
              <a:buFont typeface="Century Gothic"/>
              <a:buNone/>
              <a:defRPr sz="4400" b="1">
                <a:solidFill>
                  <a:schemeClr val="lt1"/>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577"/>
        <p:cNvGrpSpPr/>
        <p:nvPr/>
      </p:nvGrpSpPr>
      <p:grpSpPr>
        <a:xfrm>
          <a:off x="0" y="0"/>
          <a:ext cx="0" cy="0"/>
          <a:chOff x="0" y="0"/>
          <a:chExt cx="0" cy="0"/>
        </a:xfrm>
      </p:grpSpPr>
      <p:sp>
        <p:nvSpPr>
          <p:cNvPr id="578" name="Google Shape;578;p90"/>
          <p:cNvSpPr>
            <a:spLocks noGrp="1"/>
          </p:cNvSpPr>
          <p:nvPr>
            <p:ph type="pic" idx="2"/>
          </p:nvPr>
        </p:nvSpPr>
        <p:spPr>
          <a:xfrm>
            <a:off x="120650" y="136525"/>
            <a:ext cx="11950800" cy="6585000"/>
          </a:xfrm>
          <a:prstGeom prst="rect">
            <a:avLst/>
          </a:prstGeom>
          <a:solidFill>
            <a:srgbClr val="F2F2F2"/>
          </a:solidFill>
          <a:ln>
            <a:noFill/>
          </a:ln>
        </p:spPr>
      </p:sp>
      <p:sp>
        <p:nvSpPr>
          <p:cNvPr id="579" name="Google Shape;579;p90"/>
          <p:cNvSpPr txBox="1">
            <a:spLocks noGrp="1"/>
          </p:cNvSpPr>
          <p:nvPr>
            <p:ph type="body" idx="1"/>
          </p:nvPr>
        </p:nvSpPr>
        <p:spPr>
          <a:xfrm>
            <a:off x="1587500" y="4022725"/>
            <a:ext cx="10032900" cy="1236300"/>
          </a:xfrm>
          <a:prstGeom prst="rect">
            <a:avLst/>
          </a:prstGeom>
          <a:solidFill>
            <a:schemeClr val="dk1">
              <a:alpha val="67840"/>
            </a:schemeClr>
          </a:solidFill>
          <a:ln>
            <a:noFill/>
          </a:ln>
        </p:spPr>
        <p:txBody>
          <a:bodyPr spcFirstLastPara="1" wrap="square" lIns="274300" tIns="274300" rIns="274300" bIns="274300" anchor="ctr" anchorCtr="0">
            <a:spAutoFit/>
          </a:bodyPr>
          <a:lstStyle>
            <a:lvl1pPr marL="457200" lvl="0" indent="-228600" algn="l" rtl="0">
              <a:lnSpc>
                <a:spcPct val="100000"/>
              </a:lnSpc>
              <a:spcBef>
                <a:spcPts val="1000"/>
              </a:spcBef>
              <a:spcAft>
                <a:spcPts val="0"/>
              </a:spcAft>
              <a:buClr>
                <a:schemeClr val="lt1"/>
              </a:buClr>
              <a:buSzPts val="1800"/>
              <a:buNone/>
              <a:defRPr sz="18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0" name="Google Shape;580;p90"/>
          <p:cNvSpPr txBox="1">
            <a:spLocks noGrp="1"/>
          </p:cNvSpPr>
          <p:nvPr>
            <p:ph type="body" idx="3"/>
          </p:nvPr>
        </p:nvSpPr>
        <p:spPr>
          <a:xfrm>
            <a:off x="336550" y="3269342"/>
            <a:ext cx="1155300" cy="2576100"/>
          </a:xfrm>
          <a:prstGeom prst="rect">
            <a:avLst/>
          </a:prstGeom>
          <a:noFill/>
          <a:ln>
            <a:noFill/>
          </a:ln>
        </p:spPr>
        <p:txBody>
          <a:bodyPr spcFirstLastPara="1" wrap="square" lIns="182875" tIns="182875" rIns="182875" bIns="91425" anchor="t" anchorCtr="0">
            <a:spAutoFit/>
          </a:bodyPr>
          <a:lstStyle>
            <a:lvl1pPr marL="457200" lvl="0" indent="-228600" algn="l" rtl="0">
              <a:lnSpc>
                <a:spcPct val="90000"/>
              </a:lnSpc>
              <a:spcBef>
                <a:spcPts val="1000"/>
              </a:spcBef>
              <a:spcAft>
                <a:spcPts val="0"/>
              </a:spcAft>
              <a:buClr>
                <a:schemeClr val="lt1"/>
              </a:buClr>
              <a:buSzPts val="16600"/>
              <a:buNone/>
              <a:defRPr sz="16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1" name="Google Shape;581;p90"/>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2" name="Google Shape;582;p90"/>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3" name="Google Shape;583;p90"/>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584" name="Google Shape;584;p90"/>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585"/>
        <p:cNvGrpSpPr/>
        <p:nvPr/>
      </p:nvGrpSpPr>
      <p:grpSpPr>
        <a:xfrm>
          <a:off x="0" y="0"/>
          <a:ext cx="0" cy="0"/>
          <a:chOff x="0" y="0"/>
          <a:chExt cx="0" cy="0"/>
        </a:xfrm>
      </p:grpSpPr>
      <p:sp>
        <p:nvSpPr>
          <p:cNvPr id="586" name="Google Shape;586;p91"/>
          <p:cNvSpPr>
            <a:spLocks noGrp="1"/>
          </p:cNvSpPr>
          <p:nvPr>
            <p:ph type="pic" idx="2"/>
          </p:nvPr>
        </p:nvSpPr>
        <p:spPr>
          <a:xfrm>
            <a:off x="0" y="0"/>
            <a:ext cx="12192000" cy="6858000"/>
          </a:xfrm>
          <a:prstGeom prst="rect">
            <a:avLst/>
          </a:prstGeom>
          <a:solidFill>
            <a:srgbClr val="F2F2F2"/>
          </a:solidFill>
          <a:ln>
            <a:noFill/>
          </a:ln>
        </p:spPr>
      </p:sp>
      <p:sp>
        <p:nvSpPr>
          <p:cNvPr id="587" name="Google Shape;587;p91"/>
          <p:cNvSpPr txBox="1">
            <a:spLocks noGrp="1"/>
          </p:cNvSpPr>
          <p:nvPr>
            <p:ph type="ctrTitle"/>
          </p:nvPr>
        </p:nvSpPr>
        <p:spPr>
          <a:xfrm>
            <a:off x="694871" y="4901450"/>
            <a:ext cx="4907700" cy="701700"/>
          </a:xfrm>
          <a:prstGeom prst="rect">
            <a:avLst/>
          </a:prstGeom>
          <a:noFill/>
          <a:ln>
            <a:noFill/>
          </a:ln>
        </p:spPr>
        <p:txBody>
          <a:bodyPr spcFirstLastPara="1" wrap="square" lIns="91425" tIns="45700" rIns="91425" bIns="45700" anchor="b" anchorCtr="0">
            <a:spAutoFit/>
          </a:bodyPr>
          <a:lstStyle>
            <a:lvl1pPr lvl="0" algn="l" rtl="0">
              <a:lnSpc>
                <a:spcPct val="90000"/>
              </a:lnSpc>
              <a:spcBef>
                <a:spcPts val="0"/>
              </a:spcBef>
              <a:spcAft>
                <a:spcPts val="0"/>
              </a:spcAft>
              <a:buClr>
                <a:schemeClr val="lt1"/>
              </a:buClr>
              <a:buSzPts val="4400"/>
              <a:buFont typeface="Century Gothic"/>
              <a:buNone/>
              <a:defRPr sz="4400" b="1">
                <a:solidFill>
                  <a:schemeClr val="lt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88"/>
        <p:cNvGrpSpPr/>
        <p:nvPr/>
      </p:nvGrpSpPr>
      <p:grpSpPr>
        <a:xfrm>
          <a:off x="0" y="0"/>
          <a:ext cx="0" cy="0"/>
          <a:chOff x="0" y="0"/>
          <a:chExt cx="0" cy="0"/>
        </a:xfrm>
      </p:grpSpPr>
      <p:sp>
        <p:nvSpPr>
          <p:cNvPr id="589" name="Google Shape;589;p92"/>
          <p:cNvSpPr txBox="1">
            <a:spLocks noGrp="1"/>
          </p:cNvSpPr>
          <p:nvPr>
            <p:ph type="title"/>
          </p:nvPr>
        </p:nvSpPr>
        <p:spPr>
          <a:xfrm>
            <a:off x="203200" y="314134"/>
            <a:ext cx="10464900" cy="591000"/>
          </a:xfrm>
          <a:prstGeom prst="rect">
            <a:avLst/>
          </a:prstGeom>
          <a:noFill/>
          <a:ln>
            <a:noFill/>
          </a:ln>
        </p:spPr>
        <p:txBody>
          <a:bodyPr spcFirstLastPara="1" wrap="square" lIns="91425" tIns="45700" rIns="91425" bIns="45700" anchor="ctr" anchorCtr="0">
            <a:sp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0" name="Google Shape;590;p92"/>
          <p:cNvSpPr txBox="1">
            <a:spLocks noGrp="1"/>
          </p:cNvSpPr>
          <p:nvPr>
            <p:ph type="body" idx="1"/>
          </p:nvPr>
        </p:nvSpPr>
        <p:spPr>
          <a:xfrm>
            <a:off x="406400" y="1219200"/>
            <a:ext cx="5588100" cy="5105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1" name="Google Shape;591;p92"/>
          <p:cNvSpPr txBox="1">
            <a:spLocks noGrp="1"/>
          </p:cNvSpPr>
          <p:nvPr>
            <p:ph type="body" idx="2"/>
          </p:nvPr>
        </p:nvSpPr>
        <p:spPr>
          <a:xfrm>
            <a:off x="6197600" y="1219202"/>
            <a:ext cx="5588100" cy="2476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2" name="Google Shape;592;p92"/>
          <p:cNvSpPr txBox="1">
            <a:spLocks noGrp="1"/>
          </p:cNvSpPr>
          <p:nvPr>
            <p:ph type="body" idx="3"/>
          </p:nvPr>
        </p:nvSpPr>
        <p:spPr>
          <a:xfrm>
            <a:off x="6197600" y="3848101"/>
            <a:ext cx="5588100" cy="2476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3" name="Google Shape;593;p9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4" name="Google Shape;594;p92"/>
          <p:cNvSpPr txBox="1">
            <a:spLocks noGrp="1"/>
          </p:cNvSpPr>
          <p:nvPr>
            <p:ph type="ftr" idx="11"/>
          </p:nvPr>
        </p:nvSpPr>
        <p:spPr>
          <a:xfrm>
            <a:off x="446314" y="6356350"/>
            <a:ext cx="41148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5" name="Google Shape;595;p9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spTree>
      <p:nvGrpSpPr>
        <p:cNvPr id="1" name="Shape 211"/>
        <p:cNvGrpSpPr/>
        <p:nvPr/>
      </p:nvGrpSpPr>
      <p:grpSpPr>
        <a:xfrm>
          <a:off x="0" y="0"/>
          <a:ext cx="0" cy="0"/>
          <a:chOff x="0" y="0"/>
          <a:chExt cx="0" cy="0"/>
        </a:xfrm>
      </p:grpSpPr>
      <p:sp>
        <p:nvSpPr>
          <p:cNvPr id="212" name="Google Shape;212;p35"/>
          <p:cNvSpPr>
            <a:spLocks noGrp="1"/>
          </p:cNvSpPr>
          <p:nvPr>
            <p:ph type="pic" idx="2"/>
          </p:nvPr>
        </p:nvSpPr>
        <p:spPr>
          <a:xfrm>
            <a:off x="0" y="0"/>
            <a:ext cx="12192000" cy="39624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3" name="Google Shape;213;p35"/>
          <p:cNvSpPr txBox="1">
            <a:spLocks noGrp="1"/>
          </p:cNvSpPr>
          <p:nvPr>
            <p:ph type="subTitle" idx="1"/>
          </p:nvPr>
        </p:nvSpPr>
        <p:spPr>
          <a:xfrm>
            <a:off x="694871" y="5603181"/>
            <a:ext cx="9144000" cy="341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accent3"/>
              </a:buClr>
              <a:buSzPts val="1800"/>
              <a:buNone/>
              <a:defRPr sz="1800">
                <a:solidFill>
                  <a:schemeClr val="accent3"/>
                </a:solidFill>
                <a:latin typeface="Century Gothic"/>
                <a:ea typeface="Century Gothic"/>
                <a:cs typeface="Century Gothic"/>
                <a:sym typeface="Century Gothic"/>
              </a:defRPr>
            </a:lvl1pPr>
            <a:lvl2pPr lvl="1" algn="l" rtl="0">
              <a:lnSpc>
                <a:spcPct val="90000"/>
              </a:lnSpc>
              <a:spcBef>
                <a:spcPts val="500"/>
              </a:spcBef>
              <a:spcAft>
                <a:spcPts val="0"/>
              </a:spcAft>
              <a:buClr>
                <a:schemeClr val="dk1"/>
              </a:buClr>
              <a:buSzPts val="1800"/>
              <a:buChar char="•"/>
              <a:defRPr/>
            </a:lvl2pPr>
            <a:lvl3pPr lvl="2" algn="l" rtl="0">
              <a:lnSpc>
                <a:spcPct val="90000"/>
              </a:lnSpc>
              <a:spcBef>
                <a:spcPts val="500"/>
              </a:spcBef>
              <a:spcAft>
                <a:spcPts val="0"/>
              </a:spcAft>
              <a:buClr>
                <a:schemeClr val="dk1"/>
              </a:buClr>
              <a:buSzPts val="1800"/>
              <a:buChar char="•"/>
              <a:defRPr/>
            </a:lvl3pPr>
            <a:lvl4pPr lvl="3" algn="l" rtl="0">
              <a:lnSpc>
                <a:spcPct val="90000"/>
              </a:lnSpc>
              <a:spcBef>
                <a:spcPts val="500"/>
              </a:spcBef>
              <a:spcAft>
                <a:spcPts val="0"/>
              </a:spcAft>
              <a:buClr>
                <a:schemeClr val="dk1"/>
              </a:buClr>
              <a:buSzPts val="1800"/>
              <a:buChar char="•"/>
              <a:defRPr/>
            </a:lvl4pPr>
            <a:lvl5pPr lvl="4" algn="l" rtl="0">
              <a:lnSpc>
                <a:spcPct val="90000"/>
              </a:lnSpc>
              <a:spcBef>
                <a:spcPts val="500"/>
              </a:spcBef>
              <a:spcAft>
                <a:spcPts val="0"/>
              </a:spcAft>
              <a:buClr>
                <a:schemeClr val="dk1"/>
              </a:buClr>
              <a:buSzPts val="1800"/>
              <a:buChar char="•"/>
              <a:defRPr/>
            </a:lvl5pPr>
            <a:lvl6pPr lvl="5" algn="l" rtl="0">
              <a:lnSpc>
                <a:spcPct val="90000"/>
              </a:lnSpc>
              <a:spcBef>
                <a:spcPts val="500"/>
              </a:spcBef>
              <a:spcAft>
                <a:spcPts val="0"/>
              </a:spcAft>
              <a:buClr>
                <a:schemeClr val="dk1"/>
              </a:buClr>
              <a:buSzPts val="1800"/>
              <a:buChar char="•"/>
              <a:defRPr/>
            </a:lvl6pPr>
            <a:lvl7pPr lvl="6" algn="l" rtl="0">
              <a:lnSpc>
                <a:spcPct val="90000"/>
              </a:lnSpc>
              <a:spcBef>
                <a:spcPts val="500"/>
              </a:spcBef>
              <a:spcAft>
                <a:spcPts val="0"/>
              </a:spcAft>
              <a:buClr>
                <a:schemeClr val="dk1"/>
              </a:buClr>
              <a:buSzPts val="1800"/>
              <a:buChar char="•"/>
              <a:defRPr/>
            </a:lvl7pPr>
            <a:lvl8pPr lvl="7" algn="l" rtl="0">
              <a:lnSpc>
                <a:spcPct val="90000"/>
              </a:lnSpc>
              <a:spcBef>
                <a:spcPts val="500"/>
              </a:spcBef>
              <a:spcAft>
                <a:spcPts val="0"/>
              </a:spcAft>
              <a:buClr>
                <a:schemeClr val="dk1"/>
              </a:buClr>
              <a:buSzPts val="1800"/>
              <a:buChar char="•"/>
              <a:defRPr/>
            </a:lvl8pPr>
            <a:lvl9pPr lvl="8" algn="l" rtl="0">
              <a:lnSpc>
                <a:spcPct val="90000"/>
              </a:lnSpc>
              <a:spcBef>
                <a:spcPts val="500"/>
              </a:spcBef>
              <a:spcAft>
                <a:spcPts val="0"/>
              </a:spcAft>
              <a:buClr>
                <a:schemeClr val="dk1"/>
              </a:buClr>
              <a:buSzPts val="1800"/>
              <a:buChar char="•"/>
              <a:defRPr/>
            </a:lvl9pPr>
          </a:lstStyle>
          <a:p>
            <a:endParaRPr/>
          </a:p>
        </p:txBody>
      </p:sp>
      <p:sp>
        <p:nvSpPr>
          <p:cNvPr id="214" name="Google Shape;214;p35"/>
          <p:cNvSpPr txBox="1">
            <a:spLocks noGrp="1"/>
          </p:cNvSpPr>
          <p:nvPr>
            <p:ph type="ctrTitle"/>
          </p:nvPr>
        </p:nvSpPr>
        <p:spPr>
          <a:xfrm>
            <a:off x="694871" y="4901450"/>
            <a:ext cx="10607100" cy="701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3F3F3F"/>
              </a:buClr>
              <a:buSzPts val="4400"/>
              <a:buFont typeface="Century Gothic"/>
              <a:buNone/>
              <a:defRPr sz="4400" b="1">
                <a:solidFill>
                  <a:srgbClr val="3F3F3F"/>
                </a:solidFill>
                <a:latin typeface="Century Gothic"/>
                <a:ea typeface="Century Gothic"/>
                <a:cs typeface="Century Gothic"/>
                <a:sym typeface="Century Gothic"/>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5" name="Google Shape;215;p35"/>
          <p:cNvSpPr/>
          <p:nvPr/>
        </p:nvSpPr>
        <p:spPr>
          <a:xfrm>
            <a:off x="435429" y="4726452"/>
            <a:ext cx="72600" cy="1371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6" name="Google Shape;216;p35"/>
          <p:cNvSpPr/>
          <p:nvPr/>
        </p:nvSpPr>
        <p:spPr>
          <a:xfrm>
            <a:off x="11008895" y="6220326"/>
            <a:ext cx="866400" cy="637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with Image 2">
  <p:cSld name="Section Header with Image 2">
    <p:spTree>
      <p:nvGrpSpPr>
        <p:cNvPr id="1" name="Shape 217"/>
        <p:cNvGrpSpPr/>
        <p:nvPr/>
      </p:nvGrpSpPr>
      <p:grpSpPr>
        <a:xfrm>
          <a:off x="0" y="0"/>
          <a:ext cx="0" cy="0"/>
          <a:chOff x="0" y="0"/>
          <a:chExt cx="0" cy="0"/>
        </a:xfrm>
      </p:grpSpPr>
      <p:sp>
        <p:nvSpPr>
          <p:cNvPr id="218" name="Google Shape;218;p36"/>
          <p:cNvSpPr>
            <a:spLocks noGrp="1"/>
          </p:cNvSpPr>
          <p:nvPr>
            <p:ph type="pic" idx="2"/>
          </p:nvPr>
        </p:nvSpPr>
        <p:spPr>
          <a:xfrm>
            <a:off x="0" y="0"/>
            <a:ext cx="12192000" cy="6858000"/>
          </a:xfrm>
          <a:prstGeom prst="rect">
            <a:avLst/>
          </a:prstGeom>
          <a:solidFill>
            <a:srgbClr val="F2F2F2"/>
          </a:solid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Google Shape;219;p36"/>
          <p:cNvSpPr txBox="1">
            <a:spLocks noGrp="1"/>
          </p:cNvSpPr>
          <p:nvPr>
            <p:ph type="title"/>
          </p:nvPr>
        </p:nvSpPr>
        <p:spPr>
          <a:xfrm>
            <a:off x="696686" y="3860800"/>
            <a:ext cx="9666600" cy="1686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800"/>
              <a:buFont typeface="Century Gothic"/>
              <a:buNone/>
              <a:defRPr sz="4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36"/>
          <p:cNvSpPr txBox="1">
            <a:spLocks noGrp="1"/>
          </p:cNvSpPr>
          <p:nvPr>
            <p:ph type="body" idx="1"/>
          </p:nvPr>
        </p:nvSpPr>
        <p:spPr>
          <a:xfrm>
            <a:off x="696686" y="5610170"/>
            <a:ext cx="9666600" cy="221700"/>
          </a:xfrm>
          <a:prstGeom prst="rect">
            <a:avLst/>
          </a:prstGeom>
          <a:noFill/>
          <a:ln>
            <a:noFill/>
          </a:ln>
        </p:spPr>
        <p:txBody>
          <a:bodyPr spcFirstLastPara="1" wrap="square" lIns="91425" tIns="0" rIns="91425" bIns="0" anchor="t" anchorCtr="0">
            <a:noAutofit/>
          </a:bodyPr>
          <a:lstStyle>
            <a:lvl1pPr marL="457200" lvl="0" indent="-228600" algn="l" rtl="0">
              <a:lnSpc>
                <a:spcPct val="90000"/>
              </a:lnSpc>
              <a:spcBef>
                <a:spcPts val="1000"/>
              </a:spcBef>
              <a:spcAft>
                <a:spcPts val="0"/>
              </a:spcAft>
              <a:buClr>
                <a:schemeClr val="lt1"/>
              </a:buClr>
              <a:buSzPts val="1600"/>
              <a:buNone/>
              <a:defRPr sz="1600">
                <a:solidFill>
                  <a:schemeClr val="lt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1" name="Google Shape;221;p36"/>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2" name="Google Shape;222;p36"/>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F2F2F2"/>
        </a:solidFill>
        <a:effectLst/>
      </p:bgPr>
    </p:bg>
    <p:spTree>
      <p:nvGrpSpPr>
        <p:cNvPr id="1" name="Shape 223"/>
        <p:cNvGrpSpPr/>
        <p:nvPr/>
      </p:nvGrpSpPr>
      <p:grpSpPr>
        <a:xfrm>
          <a:off x="0" y="0"/>
          <a:ext cx="0" cy="0"/>
          <a:chOff x="0" y="0"/>
          <a:chExt cx="0" cy="0"/>
        </a:xfrm>
      </p:grpSpPr>
      <p:sp>
        <p:nvSpPr>
          <p:cNvPr id="224" name="Google Shape;224;p37"/>
          <p:cNvSpPr/>
          <p:nvPr/>
        </p:nvSpPr>
        <p:spPr>
          <a:xfrm>
            <a:off x="-2" y="0"/>
            <a:ext cx="12192000" cy="6858000"/>
          </a:xfrm>
          <a:prstGeom prst="frame">
            <a:avLst>
              <a:gd name="adj1" fmla="val 173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5" name="Google Shape;225;p37"/>
          <p:cNvSpPr/>
          <p:nvPr/>
        </p:nvSpPr>
        <p:spPr>
          <a:xfrm>
            <a:off x="446314" y="-1"/>
            <a:ext cx="1188600" cy="128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6" name="Google Shape;226;p37"/>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7" name="Google Shape;227;p37"/>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
        <p:nvSpPr>
          <p:cNvPr id="228" name="Google Shape;228;p37"/>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p37"/>
          <p:cNvSpPr txBox="1">
            <a:spLocks noGrp="1"/>
          </p:cNvSpPr>
          <p:nvPr>
            <p:ph type="body" idx="1"/>
          </p:nvPr>
        </p:nvSpPr>
        <p:spPr>
          <a:xfrm>
            <a:off x="446315" y="1463040"/>
            <a:ext cx="8031000" cy="4770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600"/>
              </a:spcBef>
              <a:spcAft>
                <a:spcPts val="0"/>
              </a:spcAft>
              <a:buClr>
                <a:srgbClr val="3F3F3F"/>
              </a:buClr>
              <a:buSzPts val="1800"/>
              <a:buChar char="•"/>
              <a:defRPr sz="1800">
                <a:solidFill>
                  <a:srgbClr val="3F3F3F"/>
                </a:solidFill>
              </a:defRPr>
            </a:lvl1pPr>
            <a:lvl2pPr marL="914400" lvl="1" indent="-330200" algn="l" rtl="0">
              <a:lnSpc>
                <a:spcPct val="100000"/>
              </a:lnSpc>
              <a:spcBef>
                <a:spcPts val="1200"/>
              </a:spcBef>
              <a:spcAft>
                <a:spcPts val="0"/>
              </a:spcAft>
              <a:buClr>
                <a:srgbClr val="3F3F3F"/>
              </a:buClr>
              <a:buSzPts val="1600"/>
              <a:buChar char="•"/>
              <a:defRPr sz="1600">
                <a:solidFill>
                  <a:srgbClr val="3F3F3F"/>
                </a:solidFill>
              </a:defRPr>
            </a:lvl2pPr>
            <a:lvl3pPr marL="1371600" lvl="2" indent="-317500" algn="l" rtl="0">
              <a:lnSpc>
                <a:spcPct val="100000"/>
              </a:lnSpc>
              <a:spcBef>
                <a:spcPts val="1200"/>
              </a:spcBef>
              <a:spcAft>
                <a:spcPts val="0"/>
              </a:spcAft>
              <a:buClr>
                <a:srgbClr val="3F3F3F"/>
              </a:buClr>
              <a:buSzPts val="1400"/>
              <a:buChar char="•"/>
              <a:defRPr sz="1400">
                <a:solidFill>
                  <a:srgbClr val="3F3F3F"/>
                </a:solidFill>
              </a:defRPr>
            </a:lvl3pPr>
            <a:lvl4pPr marL="1828800" lvl="3" indent="-317500" algn="l" rtl="0">
              <a:lnSpc>
                <a:spcPct val="90000"/>
              </a:lnSpc>
              <a:spcBef>
                <a:spcPts val="1200"/>
              </a:spcBef>
              <a:spcAft>
                <a:spcPts val="0"/>
              </a:spcAft>
              <a:buClr>
                <a:schemeClr val="dk1"/>
              </a:buClr>
              <a:buSzPts val="1400"/>
              <a:buChar char="•"/>
              <a:defRPr sz="1400"/>
            </a:lvl4pPr>
            <a:lvl5pPr marL="2286000" lvl="4" indent="-317500" algn="l" rtl="0">
              <a:lnSpc>
                <a:spcPct val="90000"/>
              </a:lnSpc>
              <a:spcBef>
                <a:spcPts val="500"/>
              </a:spcBef>
              <a:spcAft>
                <a:spcPts val="0"/>
              </a:spcAft>
              <a:buClr>
                <a:schemeClr val="dk1"/>
              </a:buClr>
              <a:buSzPts val="1400"/>
              <a:buChar char="•"/>
              <a:defRPr sz="1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Century Gothic"/>
              <a:buNone/>
              <a:defRPr sz="36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0" name="Google Shape;180;p29"/>
          <p:cNvSpPr txBox="1">
            <a:spLocks noGrp="1"/>
          </p:cNvSpPr>
          <p:nvPr>
            <p:ph type="body" idx="1"/>
          </p:nvPr>
        </p:nvSpPr>
        <p:spPr>
          <a:xfrm>
            <a:off x="446314" y="1253331"/>
            <a:ext cx="11174100" cy="477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1" name="Google Shape;181;p29"/>
          <p:cNvSpPr txBox="1">
            <a:spLocks noGrp="1"/>
          </p:cNvSpPr>
          <p:nvPr>
            <p:ph type="ftr" idx="11"/>
          </p:nvPr>
        </p:nvSpPr>
        <p:spPr>
          <a:xfrm>
            <a:off x="446314" y="635635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2" name="Google Shape;182;p29"/>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3" name="Google Shape;183;p29"/>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74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53"/>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Century Gothic"/>
              <a:buNone/>
              <a:defRPr sz="36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2" name="Google Shape;332;p53"/>
          <p:cNvSpPr txBox="1">
            <a:spLocks noGrp="1"/>
          </p:cNvSpPr>
          <p:nvPr>
            <p:ph type="body" idx="1"/>
          </p:nvPr>
        </p:nvSpPr>
        <p:spPr>
          <a:xfrm>
            <a:off x="446314" y="1253331"/>
            <a:ext cx="11174100" cy="477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3" name="Google Shape;333;p53"/>
          <p:cNvSpPr txBox="1">
            <a:spLocks noGrp="1"/>
          </p:cNvSpPr>
          <p:nvPr>
            <p:ph type="ftr" idx="11"/>
          </p:nvPr>
        </p:nvSpPr>
        <p:spPr>
          <a:xfrm>
            <a:off x="446314" y="635635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4" name="Google Shape;334;p53"/>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35" name="Google Shape;335;p53"/>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4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71"/>
          <p:cNvSpPr txBox="1">
            <a:spLocks noGrp="1"/>
          </p:cNvSpPr>
          <p:nvPr>
            <p:ph type="title"/>
          </p:nvPr>
        </p:nvSpPr>
        <p:spPr>
          <a:xfrm>
            <a:off x="446314" y="500215"/>
            <a:ext cx="11174100" cy="591000"/>
          </a:xfrm>
          <a:prstGeom prst="rect">
            <a:avLst/>
          </a:prstGeom>
          <a:noFill/>
          <a:ln>
            <a:noFill/>
          </a:ln>
        </p:spPr>
        <p:txBody>
          <a:bodyPr spcFirstLastPara="1" wrap="square" lIns="91425" tIns="45700" rIns="91425" bIns="45700" anchor="ctr" anchorCtr="0">
            <a:spAutoFit/>
          </a:bodyPr>
          <a:lstStyle>
            <a:lvl1pPr marR="0" lvl="0" algn="l" rtl="0">
              <a:lnSpc>
                <a:spcPct val="90000"/>
              </a:lnSpc>
              <a:spcBef>
                <a:spcPts val="0"/>
              </a:spcBef>
              <a:spcAft>
                <a:spcPts val="0"/>
              </a:spcAft>
              <a:buClr>
                <a:schemeClr val="dk1"/>
              </a:buClr>
              <a:buSzPts val="3600"/>
              <a:buFont typeface="Century Gothic"/>
              <a:buNone/>
              <a:defRPr sz="3600" b="1" i="0" u="none" strike="noStrike" cap="none">
                <a:solidFill>
                  <a:schemeClr val="dk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5" name="Google Shape;455;p71"/>
          <p:cNvSpPr txBox="1">
            <a:spLocks noGrp="1"/>
          </p:cNvSpPr>
          <p:nvPr>
            <p:ph type="body" idx="1"/>
          </p:nvPr>
        </p:nvSpPr>
        <p:spPr>
          <a:xfrm>
            <a:off x="446314" y="1253331"/>
            <a:ext cx="11174100" cy="47700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6" name="Google Shape;456;p71"/>
          <p:cNvSpPr txBox="1">
            <a:spLocks noGrp="1"/>
          </p:cNvSpPr>
          <p:nvPr>
            <p:ph type="ftr" idx="11"/>
          </p:nvPr>
        </p:nvSpPr>
        <p:spPr>
          <a:xfrm>
            <a:off x="446314" y="635635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7" name="Google Shape;457;p71"/>
          <p:cNvSpPr/>
          <p:nvPr/>
        </p:nvSpPr>
        <p:spPr>
          <a:xfrm>
            <a:off x="11360016" y="6369050"/>
            <a:ext cx="336000" cy="489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8" name="Google Shape;458;p71"/>
          <p:cNvSpPr txBox="1"/>
          <p:nvPr/>
        </p:nvSpPr>
        <p:spPr>
          <a:xfrm>
            <a:off x="11360016" y="6369050"/>
            <a:ext cx="336000" cy="365100"/>
          </a:xfrm>
          <a:prstGeom prst="rect">
            <a:avLst/>
          </a:prstGeom>
          <a:solidFill>
            <a:schemeClr val="accent2"/>
          </a:solid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lt1"/>
                </a:solidFill>
                <a:latin typeface="Century Gothic"/>
                <a:ea typeface="Century Gothic"/>
                <a:cs typeface="Century Gothic"/>
                <a:sym typeface="Century Gothic"/>
              </a:rPr>
              <a:t>‹#›</a:t>
            </a:fld>
            <a:endParaRPr sz="1000" b="1" i="0" u="none" strike="noStrike" cap="none">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0"/>
        <p:cNvGrpSpPr/>
        <p:nvPr/>
      </p:nvGrpSpPr>
      <p:grpSpPr>
        <a:xfrm>
          <a:off x="0" y="0"/>
          <a:ext cx="0" cy="0"/>
          <a:chOff x="0" y="0"/>
          <a:chExt cx="0" cy="0"/>
        </a:xfrm>
      </p:grpSpPr>
      <p:pic>
        <p:nvPicPr>
          <p:cNvPr id="611" name="Google Shape;611;p95"/>
          <p:cNvPicPr preferRelativeResize="0"/>
          <p:nvPr/>
        </p:nvPicPr>
        <p:blipFill rotWithShape="1">
          <a:blip r:embed="rId3">
            <a:alphaModFix amt="35000"/>
          </a:blip>
          <a:srcRect b="28"/>
          <a:stretch/>
        </p:blipFill>
        <p:spPr>
          <a:xfrm>
            <a:off x="-17" y="10"/>
            <a:ext cx="12192000" cy="6855948"/>
          </a:xfrm>
          <a:prstGeom prst="rect">
            <a:avLst/>
          </a:prstGeom>
          <a:noFill/>
          <a:ln>
            <a:noFill/>
          </a:ln>
        </p:spPr>
      </p:pic>
      <p:sp>
        <p:nvSpPr>
          <p:cNvPr id="612" name="Google Shape;612;p95"/>
          <p:cNvSpPr/>
          <p:nvPr/>
        </p:nvSpPr>
        <p:spPr>
          <a:xfrm flipH="1">
            <a:off x="6713914" y="581159"/>
            <a:ext cx="5478085" cy="6276841"/>
          </a:xfrm>
          <a:custGeom>
            <a:avLst/>
            <a:gdLst/>
            <a:ahLst/>
            <a:cxnLst/>
            <a:rect l="l" t="t" r="r" b="b"/>
            <a:pathLst>
              <a:path w="5478085" h="6276841" extrusionOk="0">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13" name="Google Shape;613;p95"/>
          <p:cNvPicPr preferRelativeResize="0">
            <a:picLocks noGrp="1"/>
          </p:cNvPicPr>
          <p:nvPr>
            <p:ph type="body" idx="1"/>
          </p:nvPr>
        </p:nvPicPr>
        <p:blipFill rotWithShape="1">
          <a:blip r:embed="rId4">
            <a:alphaModFix amt="51000"/>
          </a:blip>
          <a:srcRect/>
          <a:stretch/>
        </p:blipFill>
        <p:spPr>
          <a:xfrm>
            <a:off x="20" y="10"/>
            <a:ext cx="12192000" cy="6858000"/>
          </a:xfrm>
          <a:prstGeom prst="rect">
            <a:avLst/>
          </a:prstGeom>
          <a:noFill/>
          <a:ln>
            <a:noFill/>
          </a:ln>
        </p:spPr>
      </p:pic>
      <p:pic>
        <p:nvPicPr>
          <p:cNvPr id="614" name="Google Shape;614;p95" descr="A close up of a sign&#10;&#10;Description automatically generated"/>
          <p:cNvPicPr preferRelativeResize="0"/>
          <p:nvPr/>
        </p:nvPicPr>
        <p:blipFill rotWithShape="1">
          <a:blip r:embed="rId5">
            <a:alphaModFix/>
          </a:blip>
          <a:srcRect l="20104" r="27969"/>
          <a:stretch/>
        </p:blipFill>
        <p:spPr>
          <a:xfrm>
            <a:off x="6929517" y="478437"/>
            <a:ext cx="5298683" cy="6097438"/>
          </a:xfrm>
          <a:custGeom>
            <a:avLst/>
            <a:gdLst/>
            <a:ahLst/>
            <a:cxnLst/>
            <a:rect l="l" t="t" r="r" b="b"/>
            <a:pathLst>
              <a:path w="5298683" h="6097438" extrusionOk="0">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a:noFill/>
          </a:ln>
        </p:spPr>
      </p:pic>
      <p:sp>
        <p:nvSpPr>
          <p:cNvPr id="615" name="Google Shape;615;p95"/>
          <p:cNvSpPr txBox="1"/>
          <p:nvPr/>
        </p:nvSpPr>
        <p:spPr>
          <a:xfrm>
            <a:off x="-561734" y="2868809"/>
            <a:ext cx="7621800" cy="11183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290"/>
              <a:buFont typeface="Calibri"/>
              <a:buNone/>
            </a:pPr>
            <a:endParaRPr lang="en-US" sz="4000" b="1" i="0" u="none" strike="noStrike" cap="none" dirty="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290"/>
              <a:buFont typeface="Calibri"/>
              <a:buNone/>
            </a:pPr>
            <a:r>
              <a:rPr lang="en-US" sz="4000" b="1" dirty="0">
                <a:solidFill>
                  <a:srgbClr val="FFFFFF"/>
                </a:solidFill>
                <a:latin typeface="Calibri"/>
                <a:ea typeface="Calibri"/>
                <a:cs typeface="Calibri"/>
                <a:sym typeface="Calibri"/>
              </a:rPr>
              <a:t>Rio Vista City Council</a:t>
            </a:r>
            <a:endParaRPr sz="4000" b="1" i="0" u="none" strike="noStrike" cap="none" dirty="0">
              <a:solidFill>
                <a:srgbClr val="FFFFFF"/>
              </a:solidFill>
              <a:latin typeface="Calibri"/>
              <a:ea typeface="Calibri"/>
              <a:cs typeface="Calibri"/>
              <a:sym typeface="Calibri"/>
            </a:endParaRPr>
          </a:p>
          <a:p>
            <a:pPr marL="0" marR="0" lvl="0" indent="0" algn="ctr" rtl="0">
              <a:lnSpc>
                <a:spcPct val="70000"/>
              </a:lnSpc>
              <a:spcBef>
                <a:spcPts val="1000"/>
              </a:spcBef>
              <a:spcAft>
                <a:spcPts val="0"/>
              </a:spcAft>
              <a:buClr>
                <a:schemeClr val="lt1"/>
              </a:buClr>
              <a:buSzPts val="2750"/>
              <a:buFont typeface="Arial"/>
              <a:buNone/>
            </a:pPr>
            <a:r>
              <a:rPr lang="en-US" sz="2750" b="1" dirty="0">
                <a:solidFill>
                  <a:schemeClr val="lt1"/>
                </a:solidFill>
                <a:latin typeface="Calibri"/>
                <a:ea typeface="Calibri"/>
                <a:cs typeface="Calibri"/>
                <a:sym typeface="Calibri"/>
              </a:rPr>
              <a:t>April 18</a:t>
            </a:r>
            <a:r>
              <a:rPr lang="en-US" sz="2750" b="1" i="0" u="none" strike="noStrike" cap="none" dirty="0">
                <a:solidFill>
                  <a:schemeClr val="lt1"/>
                </a:solidFill>
                <a:latin typeface="Calibri"/>
                <a:ea typeface="Calibri"/>
                <a:cs typeface="Calibri"/>
                <a:sym typeface="Calibri"/>
              </a:rPr>
              <a:t>, 2023</a:t>
            </a:r>
          </a:p>
          <a:p>
            <a:pPr marL="0" marR="0" lvl="0" indent="0" algn="ctr" rtl="0">
              <a:lnSpc>
                <a:spcPct val="70000"/>
              </a:lnSpc>
              <a:spcBef>
                <a:spcPts val="1000"/>
              </a:spcBef>
              <a:spcAft>
                <a:spcPts val="0"/>
              </a:spcAft>
              <a:buClr>
                <a:schemeClr val="lt1"/>
              </a:buClr>
              <a:buSzPts val="2750"/>
              <a:buFont typeface="Arial"/>
              <a:buNone/>
            </a:pPr>
            <a:endParaRPr lang="en-US" sz="2750" b="1" dirty="0">
              <a:solidFill>
                <a:schemeClr val="lt1"/>
              </a:solidFill>
              <a:latin typeface="Calibri"/>
              <a:ea typeface="Calibri"/>
              <a:cs typeface="Calibri"/>
              <a:sym typeface="Calibri"/>
            </a:endParaRPr>
          </a:p>
          <a:p>
            <a:pPr marL="0" marR="0" lvl="0" indent="0" algn="ctr" rtl="0">
              <a:lnSpc>
                <a:spcPct val="70000"/>
              </a:lnSpc>
              <a:spcBef>
                <a:spcPts val="1000"/>
              </a:spcBef>
              <a:spcAft>
                <a:spcPts val="0"/>
              </a:spcAft>
              <a:buClr>
                <a:schemeClr val="lt1"/>
              </a:buClr>
              <a:buSzPts val="2750"/>
              <a:buFont typeface="Arial"/>
              <a:buNone/>
            </a:pPr>
            <a:endParaRPr lang="en-US" sz="2750" b="1" i="0" u="none" strike="noStrike" cap="none" dirty="0">
              <a:solidFill>
                <a:schemeClr val="lt1"/>
              </a:solidFill>
              <a:latin typeface="Calibri"/>
              <a:ea typeface="Calibri"/>
              <a:cs typeface="Calibri"/>
              <a:sym typeface="Calibri"/>
            </a:endParaRPr>
          </a:p>
          <a:p>
            <a:pPr marL="0" marR="0" lvl="0" indent="0" algn="ctr" rtl="0">
              <a:lnSpc>
                <a:spcPct val="70000"/>
              </a:lnSpc>
              <a:spcBef>
                <a:spcPts val="1000"/>
              </a:spcBef>
              <a:spcAft>
                <a:spcPts val="0"/>
              </a:spcAft>
              <a:buClr>
                <a:schemeClr val="lt1"/>
              </a:buClr>
              <a:buSzPts val="2750"/>
              <a:buFont typeface="Arial"/>
              <a:buNone/>
            </a:pPr>
            <a:r>
              <a:rPr lang="en-US" sz="4000" b="1" dirty="0">
                <a:solidFill>
                  <a:schemeClr val="lt1"/>
                </a:solidFill>
                <a:latin typeface="Calibri"/>
                <a:ea typeface="Calibri"/>
                <a:cs typeface="Calibri"/>
                <a:sym typeface="Calibri"/>
              </a:rPr>
              <a:t>Welcome to the </a:t>
            </a:r>
          </a:p>
          <a:p>
            <a:pPr marL="0" marR="0" lvl="0" indent="0" algn="ctr" rtl="0">
              <a:lnSpc>
                <a:spcPct val="70000"/>
              </a:lnSpc>
              <a:spcBef>
                <a:spcPts val="1000"/>
              </a:spcBef>
              <a:spcAft>
                <a:spcPts val="0"/>
              </a:spcAft>
              <a:buClr>
                <a:schemeClr val="lt1"/>
              </a:buClr>
              <a:buSzPts val="2750"/>
              <a:buFont typeface="Arial"/>
              <a:buNone/>
            </a:pPr>
            <a:r>
              <a:rPr lang="en-US" sz="4000" b="1" dirty="0">
                <a:solidFill>
                  <a:schemeClr val="lt1"/>
                </a:solidFill>
                <a:latin typeface="Calibri"/>
                <a:ea typeface="Calibri"/>
                <a:cs typeface="Calibri"/>
                <a:sym typeface="Calibri"/>
              </a:rPr>
              <a:t>Solano Subbasin</a:t>
            </a:r>
            <a:endParaRPr sz="4000" b="1" i="0" u="none" strike="noStrike" cap="none"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290"/>
              <a:buFont typeface="Calibri"/>
              <a:buNone/>
            </a:pPr>
            <a:endParaRPr sz="4000" b="1" i="0" u="none" strike="noStrike" cap="none" dirty="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290"/>
              <a:buFont typeface="Calibri"/>
              <a:buNone/>
            </a:pPr>
            <a:endParaRPr sz="4000" b="1" i="0" u="none" strike="noStrike" cap="none" dirty="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4290"/>
              <a:buFont typeface="Calibri"/>
              <a:buNone/>
            </a:pPr>
            <a:endParaRPr sz="4000" b="1" i="0" u="none" strike="noStrike" cap="none" dirty="0">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CE977A3A-2D5A-2D28-0AB2-97684778243B}"/>
              </a:ext>
            </a:extLst>
          </p:cNvPr>
          <p:cNvSpPr txBox="1"/>
          <p:nvPr/>
        </p:nvSpPr>
        <p:spPr>
          <a:xfrm>
            <a:off x="331261" y="6052660"/>
            <a:ext cx="6649376" cy="523220"/>
          </a:xfrm>
          <a:prstGeom prst="rect">
            <a:avLst/>
          </a:prstGeom>
          <a:noFill/>
        </p:spPr>
        <p:txBody>
          <a:bodyPr wrap="square" rtlCol="0">
            <a:spAutoFit/>
          </a:bodyPr>
          <a:lstStyle/>
          <a:p>
            <a:r>
              <a:rPr lang="en-US" b="1" dirty="0">
                <a:solidFill>
                  <a:schemeClr val="bg1"/>
                </a:solidFill>
              </a:rPr>
              <a:t>Chris Lee</a:t>
            </a:r>
          </a:p>
          <a:p>
            <a:r>
              <a:rPr lang="en-US" b="1" dirty="0">
                <a:solidFill>
                  <a:schemeClr val="bg1"/>
                </a:solidFill>
              </a:rPr>
              <a:t>Solano County Water Agency/Solano Groundwater Sustainability Agency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8"/>
          <p:cNvSpPr txBox="1">
            <a:spLocks noGrp="1"/>
          </p:cNvSpPr>
          <p:nvPr>
            <p:ph type="title"/>
          </p:nvPr>
        </p:nvSpPr>
        <p:spPr>
          <a:xfrm>
            <a:off x="448875" y="115250"/>
            <a:ext cx="12439800" cy="87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99"/>
              <a:buFont typeface="Century Gothic"/>
              <a:buNone/>
            </a:pPr>
            <a:r>
              <a:rPr lang="en-US" sz="3200" dirty="0">
                <a:solidFill>
                  <a:schemeClr val="accent2"/>
                </a:solidFill>
                <a:latin typeface="Arial"/>
                <a:ea typeface="Arial"/>
                <a:cs typeface="Arial"/>
                <a:sym typeface="Arial"/>
              </a:rPr>
              <a:t>Solano Subbasin – Long-Term Funding Strategy</a:t>
            </a:r>
            <a:endParaRPr sz="3200" dirty="0">
              <a:solidFill>
                <a:schemeClr val="accent2"/>
              </a:solidFill>
              <a:latin typeface="Arial"/>
              <a:ea typeface="Arial"/>
              <a:cs typeface="Arial"/>
              <a:sym typeface="Arial"/>
            </a:endParaRPr>
          </a:p>
          <a:p>
            <a:pPr marL="0" lvl="0" indent="0" algn="l" rtl="0">
              <a:lnSpc>
                <a:spcPct val="90000"/>
              </a:lnSpc>
              <a:spcBef>
                <a:spcPts val="0"/>
              </a:spcBef>
              <a:spcAft>
                <a:spcPts val="0"/>
              </a:spcAft>
              <a:buClr>
                <a:schemeClr val="dk1"/>
              </a:buClr>
              <a:buSzPts val="4000"/>
              <a:buFont typeface="Century Gothic"/>
              <a:buNone/>
            </a:pPr>
            <a:endParaRPr sz="2900" i="1" dirty="0">
              <a:solidFill>
                <a:schemeClr val="accent3"/>
              </a:solidFill>
              <a:latin typeface="Arial"/>
              <a:ea typeface="Arial"/>
              <a:cs typeface="Arial"/>
              <a:sym typeface="Arial"/>
            </a:endParaRPr>
          </a:p>
        </p:txBody>
      </p:sp>
      <p:pic>
        <p:nvPicPr>
          <p:cNvPr id="792" name="Google Shape;792;p108"/>
          <p:cNvPicPr preferRelativeResize="0"/>
          <p:nvPr/>
        </p:nvPicPr>
        <p:blipFill rotWithShape="1">
          <a:blip r:embed="rId3">
            <a:alphaModFix/>
          </a:blip>
          <a:srcRect l="55333" t="63431" r="2114"/>
          <a:stretch/>
        </p:blipFill>
        <p:spPr>
          <a:xfrm>
            <a:off x="234975" y="5654850"/>
            <a:ext cx="3721798" cy="975730"/>
          </a:xfrm>
          <a:prstGeom prst="rect">
            <a:avLst/>
          </a:prstGeom>
          <a:noFill/>
          <a:ln>
            <a:noFill/>
          </a:ln>
        </p:spPr>
      </p:pic>
      <p:sp>
        <p:nvSpPr>
          <p:cNvPr id="793" name="Google Shape;793;p108"/>
          <p:cNvSpPr/>
          <p:nvPr/>
        </p:nvSpPr>
        <p:spPr>
          <a:xfrm>
            <a:off x="234975" y="3982150"/>
            <a:ext cx="11083200" cy="3810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794" name="Google Shape;794;p108"/>
          <p:cNvSpPr txBox="1"/>
          <p:nvPr/>
        </p:nvSpPr>
        <p:spPr>
          <a:xfrm>
            <a:off x="542175" y="2311825"/>
            <a:ext cx="1964700"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rgbClr val="000000"/>
                </a:solidFill>
                <a:latin typeface="Arial"/>
                <a:ea typeface="Arial"/>
                <a:cs typeface="Arial"/>
                <a:sym typeface="Arial"/>
              </a:rPr>
              <a:t>June 2017</a:t>
            </a:r>
            <a:endParaRPr sz="15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Arial"/>
                <a:ea typeface="Arial"/>
                <a:cs typeface="Arial"/>
                <a:sym typeface="Arial"/>
              </a:rPr>
              <a:t>Form GSA</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dirty="0">
              <a:solidFill>
                <a:schemeClr val="accent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FF99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9900"/>
              </a:solidFill>
              <a:latin typeface="Calibri"/>
              <a:ea typeface="Calibri"/>
              <a:cs typeface="Calibri"/>
              <a:sym typeface="Calibri"/>
            </a:endParaRPr>
          </a:p>
        </p:txBody>
      </p:sp>
      <p:cxnSp>
        <p:nvCxnSpPr>
          <p:cNvPr id="795" name="Google Shape;795;p108"/>
          <p:cNvCxnSpPr/>
          <p:nvPr/>
        </p:nvCxnSpPr>
        <p:spPr>
          <a:xfrm flipH="1">
            <a:off x="541566" y="2851220"/>
            <a:ext cx="600" cy="1230600"/>
          </a:xfrm>
          <a:prstGeom prst="straightConnector1">
            <a:avLst/>
          </a:prstGeom>
          <a:noFill/>
          <a:ln w="19050" cap="flat" cmpd="sng">
            <a:solidFill>
              <a:srgbClr val="00B050"/>
            </a:solidFill>
            <a:prstDash val="dash"/>
            <a:miter lim="800000"/>
            <a:headEnd type="none" w="sm" len="sm"/>
            <a:tailEnd type="none" w="sm" len="sm"/>
          </a:ln>
        </p:spPr>
      </p:cxnSp>
      <p:sp>
        <p:nvSpPr>
          <p:cNvPr id="796" name="Google Shape;796;p108"/>
          <p:cNvSpPr/>
          <p:nvPr/>
        </p:nvSpPr>
        <p:spPr>
          <a:xfrm>
            <a:off x="468713" y="2696850"/>
            <a:ext cx="146850" cy="154375"/>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08"/>
          <p:cNvSpPr txBox="1"/>
          <p:nvPr/>
        </p:nvSpPr>
        <p:spPr>
          <a:xfrm>
            <a:off x="2760200" y="1908088"/>
            <a:ext cx="4649400"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rgbClr val="000000"/>
                </a:solidFill>
                <a:latin typeface="Arial"/>
                <a:ea typeface="Arial"/>
                <a:cs typeface="Arial"/>
                <a:sym typeface="Arial"/>
              </a:rPr>
              <a:t>January 2022</a:t>
            </a:r>
            <a:br>
              <a:rPr lang="en-US" sz="1500" b="1" i="0" u="none" strike="noStrike" cap="none" dirty="0">
                <a:solidFill>
                  <a:srgbClr val="000000"/>
                </a:solidFill>
                <a:latin typeface="Arial"/>
                <a:ea typeface="Arial"/>
                <a:cs typeface="Arial"/>
                <a:sym typeface="Arial"/>
              </a:rPr>
            </a:br>
            <a:r>
              <a:rPr lang="en-US" sz="1500" b="1" i="0" u="none" strike="noStrike" cap="none" dirty="0">
                <a:solidFill>
                  <a:srgbClr val="000000"/>
                </a:solidFill>
                <a:latin typeface="Arial"/>
                <a:ea typeface="Arial"/>
                <a:cs typeface="Arial"/>
                <a:sym typeface="Arial"/>
              </a:rPr>
              <a:t> </a:t>
            </a:r>
            <a:r>
              <a:rPr lang="en-US" sz="1500" b="0" i="0" u="none" strike="noStrike" cap="none" dirty="0">
                <a:solidFill>
                  <a:srgbClr val="000000"/>
                </a:solidFill>
                <a:latin typeface="Arial"/>
                <a:ea typeface="Arial"/>
                <a:cs typeface="Arial"/>
                <a:sym typeface="Arial"/>
              </a:rPr>
              <a:t>GSAs adopt GSP and submit GSP to DWR</a:t>
            </a:r>
            <a:endParaRPr sz="15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1" u="none" strike="noStrike" cap="none" dirty="0">
                <a:solidFill>
                  <a:schemeClr val="accent3"/>
                </a:solidFill>
                <a:latin typeface="Arial"/>
                <a:ea typeface="Arial"/>
                <a:cs typeface="Arial"/>
                <a:sym typeface="Arial"/>
              </a:rPr>
              <a:t> </a:t>
            </a:r>
            <a:endParaRPr sz="1500" b="1" i="1" u="none" strike="noStrike" cap="none" dirty="0">
              <a:solidFill>
                <a:schemeClr val="accent3"/>
              </a:solidFill>
              <a:latin typeface="Arial"/>
              <a:ea typeface="Arial"/>
              <a:cs typeface="Arial"/>
              <a:sym typeface="Arial"/>
            </a:endParaRPr>
          </a:p>
        </p:txBody>
      </p:sp>
      <p:sp>
        <p:nvSpPr>
          <p:cNvPr id="798" name="Google Shape;798;p108"/>
          <p:cNvSpPr txBox="1"/>
          <p:nvPr/>
        </p:nvSpPr>
        <p:spPr>
          <a:xfrm>
            <a:off x="468725" y="4243325"/>
            <a:ext cx="3998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500" b="1" i="0" u="none" strike="noStrike" cap="none" dirty="0">
                <a:solidFill>
                  <a:srgbClr val="00A2C6"/>
                </a:solidFill>
                <a:latin typeface="Arial"/>
                <a:ea typeface="Arial"/>
                <a:cs typeface="Arial"/>
                <a:sym typeface="Arial"/>
              </a:rPr>
              <a:t>GSP Development</a:t>
            </a:r>
            <a:endParaRPr sz="1500" b="1" i="1" u="none" strike="noStrike" cap="none" dirty="0">
              <a:solidFill>
                <a:srgbClr val="00A2C6"/>
              </a:solidFill>
              <a:latin typeface="Arial"/>
              <a:ea typeface="Arial"/>
              <a:cs typeface="Arial"/>
              <a:sym typeface="Arial"/>
            </a:endParaRPr>
          </a:p>
        </p:txBody>
      </p:sp>
      <p:sp>
        <p:nvSpPr>
          <p:cNvPr id="799" name="Google Shape;799;p108"/>
          <p:cNvSpPr/>
          <p:nvPr/>
        </p:nvSpPr>
        <p:spPr>
          <a:xfrm>
            <a:off x="3903938" y="3244951"/>
            <a:ext cx="146850" cy="154375"/>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108"/>
          <p:cNvSpPr txBox="1"/>
          <p:nvPr/>
        </p:nvSpPr>
        <p:spPr>
          <a:xfrm>
            <a:off x="5619750" y="4239225"/>
            <a:ext cx="4819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00" b="1" i="0" u="none" strike="noStrike" cap="none" dirty="0">
                <a:solidFill>
                  <a:srgbClr val="00A2C6"/>
                </a:solidFill>
                <a:latin typeface="Arial"/>
                <a:ea typeface="Arial"/>
                <a:cs typeface="Arial"/>
                <a:sym typeface="Arial"/>
              </a:rPr>
              <a:t>GSP Implementation</a:t>
            </a:r>
            <a:endParaRPr sz="1500" b="1" i="1" u="none" strike="noStrike" cap="none" dirty="0">
              <a:solidFill>
                <a:srgbClr val="00A2C6"/>
              </a:solidFill>
              <a:latin typeface="Arial"/>
              <a:ea typeface="Arial"/>
              <a:cs typeface="Arial"/>
              <a:sym typeface="Arial"/>
            </a:endParaRPr>
          </a:p>
        </p:txBody>
      </p:sp>
      <p:cxnSp>
        <p:nvCxnSpPr>
          <p:cNvPr id="801" name="Google Shape;801;p108"/>
          <p:cNvCxnSpPr/>
          <p:nvPr/>
        </p:nvCxnSpPr>
        <p:spPr>
          <a:xfrm flipH="1">
            <a:off x="7412563" y="2868450"/>
            <a:ext cx="22200" cy="1205700"/>
          </a:xfrm>
          <a:prstGeom prst="straightConnector1">
            <a:avLst/>
          </a:prstGeom>
          <a:noFill/>
          <a:ln w="19050" cap="flat" cmpd="sng">
            <a:solidFill>
              <a:srgbClr val="00B050"/>
            </a:solidFill>
            <a:prstDash val="dash"/>
            <a:miter lim="800000"/>
            <a:headEnd type="none" w="sm" len="sm"/>
            <a:tailEnd type="none" w="sm" len="sm"/>
          </a:ln>
        </p:spPr>
      </p:cxnSp>
      <p:sp>
        <p:nvSpPr>
          <p:cNvPr id="802" name="Google Shape;802;p108"/>
          <p:cNvSpPr/>
          <p:nvPr/>
        </p:nvSpPr>
        <p:spPr>
          <a:xfrm>
            <a:off x="7350238" y="2696850"/>
            <a:ext cx="146850" cy="154375"/>
          </a:xfrm>
          <a:prstGeom prst="flowChartMer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108"/>
          <p:cNvSpPr txBox="1"/>
          <p:nvPr/>
        </p:nvSpPr>
        <p:spPr>
          <a:xfrm>
            <a:off x="7569588" y="2437150"/>
            <a:ext cx="2151300" cy="15388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dirty="0">
                <a:solidFill>
                  <a:srgbClr val="000000"/>
                </a:solidFill>
                <a:latin typeface="Arial"/>
                <a:ea typeface="Arial"/>
                <a:cs typeface="Arial"/>
                <a:sym typeface="Arial"/>
              </a:rPr>
              <a:t>2042</a:t>
            </a:r>
            <a:endParaRPr sz="15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Arial"/>
                <a:ea typeface="Arial"/>
                <a:cs typeface="Arial"/>
                <a:sym typeface="Arial"/>
              </a:rPr>
              <a:t>Achieve Sustainability</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dirty="0">
              <a:solidFill>
                <a:schemeClr val="accent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FF99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9900"/>
              </a:solidFill>
              <a:latin typeface="Calibri"/>
              <a:ea typeface="Calibri"/>
              <a:cs typeface="Calibri"/>
              <a:sym typeface="Calibri"/>
            </a:endParaRPr>
          </a:p>
        </p:txBody>
      </p:sp>
      <p:sp>
        <p:nvSpPr>
          <p:cNvPr id="804" name="Google Shape;804;p108"/>
          <p:cNvSpPr txBox="1"/>
          <p:nvPr/>
        </p:nvSpPr>
        <p:spPr>
          <a:xfrm>
            <a:off x="9601200" y="3354225"/>
            <a:ext cx="2700000" cy="153885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dirty="0">
                <a:solidFill>
                  <a:schemeClr val="dk1"/>
                </a:solidFill>
                <a:latin typeface="Arial"/>
                <a:ea typeface="Arial"/>
                <a:cs typeface="Arial"/>
                <a:sym typeface="Arial"/>
              </a:rPr>
              <a:t>Maintain sustainability </a:t>
            </a:r>
            <a:br>
              <a:rPr lang="en-US" sz="1500" b="1" i="0" u="none" strike="noStrike" cap="none" dirty="0">
                <a:solidFill>
                  <a:schemeClr val="dk1"/>
                </a:solidFill>
                <a:latin typeface="Arial"/>
                <a:ea typeface="Arial"/>
                <a:cs typeface="Arial"/>
                <a:sym typeface="Arial"/>
              </a:rPr>
            </a:br>
            <a:r>
              <a:rPr lang="en-US" sz="1500" b="1" i="0" u="none" strike="noStrike" cap="none" dirty="0">
                <a:solidFill>
                  <a:schemeClr val="dk1"/>
                </a:solidFill>
                <a:latin typeface="Arial"/>
                <a:ea typeface="Arial"/>
                <a:cs typeface="Arial"/>
                <a:sym typeface="Arial"/>
              </a:rPr>
              <a:t>for </a:t>
            </a:r>
            <a:r>
              <a:rPr lang="en-US" sz="1500" b="1" dirty="0">
                <a:solidFill>
                  <a:schemeClr val="dk1"/>
                </a:solidFill>
              </a:rPr>
              <a:t>5</a:t>
            </a:r>
            <a:r>
              <a:rPr lang="en-US" sz="1500" b="1" i="0" u="none" strike="noStrike" cap="none" dirty="0">
                <a:solidFill>
                  <a:schemeClr val="dk1"/>
                </a:solidFill>
                <a:latin typeface="Arial"/>
                <a:ea typeface="Arial"/>
                <a:cs typeface="Arial"/>
                <a:sym typeface="Arial"/>
              </a:rPr>
              <a:t>0 years</a:t>
            </a:r>
            <a:endParaRPr sz="15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500" b="1" dirty="0">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99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500" b="0" i="1" u="none" strike="noStrike" cap="none" dirty="0">
              <a:solidFill>
                <a:srgbClr val="00206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FF9900"/>
              </a:solidFill>
              <a:latin typeface="Calibri"/>
              <a:ea typeface="Calibri"/>
              <a:cs typeface="Calibri"/>
              <a:sym typeface="Calibri"/>
            </a:endParaRPr>
          </a:p>
        </p:txBody>
      </p:sp>
      <p:sp>
        <p:nvSpPr>
          <p:cNvPr id="805" name="Google Shape;805;p108"/>
          <p:cNvSpPr txBox="1"/>
          <p:nvPr/>
        </p:nvSpPr>
        <p:spPr>
          <a:xfrm>
            <a:off x="448875" y="1287213"/>
            <a:ext cx="2151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00A2C6"/>
                </a:solidFill>
                <a:latin typeface="Century Gothic"/>
                <a:ea typeface="Century Gothic"/>
                <a:cs typeface="Century Gothic"/>
                <a:sym typeface="Century Gothic"/>
              </a:rPr>
              <a:t>SGMA Timeline</a:t>
            </a:r>
            <a:endParaRPr sz="1600" b="1" i="0" u="none" strike="noStrike" cap="none">
              <a:solidFill>
                <a:srgbClr val="00A2C6"/>
              </a:solidFill>
              <a:latin typeface="Century Gothic"/>
              <a:ea typeface="Century Gothic"/>
              <a:cs typeface="Century Gothic"/>
              <a:sym typeface="Century Gothic"/>
            </a:endParaRPr>
          </a:p>
        </p:txBody>
      </p:sp>
      <p:cxnSp>
        <p:nvCxnSpPr>
          <p:cNvPr id="807" name="Google Shape;807;p108"/>
          <p:cNvCxnSpPr>
            <a:stCxn id="799" idx="2"/>
          </p:cNvCxnSpPr>
          <p:nvPr/>
        </p:nvCxnSpPr>
        <p:spPr>
          <a:xfrm flipH="1">
            <a:off x="3971963" y="3399325"/>
            <a:ext cx="5400" cy="649500"/>
          </a:xfrm>
          <a:prstGeom prst="straightConnector1">
            <a:avLst/>
          </a:prstGeom>
          <a:noFill/>
          <a:ln w="19050" cap="flat" cmpd="sng">
            <a:solidFill>
              <a:srgbClr val="00B050"/>
            </a:solidFill>
            <a:prstDash val="dash"/>
            <a:miter lim="800000"/>
            <a:headEnd type="none" w="sm" len="sm"/>
            <a:tailEnd type="none" w="sm" len="sm"/>
          </a:ln>
        </p:spPr>
      </p:cxnSp>
      <p:sp>
        <p:nvSpPr>
          <p:cNvPr id="808" name="Google Shape;808;p108"/>
          <p:cNvSpPr/>
          <p:nvPr/>
        </p:nvSpPr>
        <p:spPr>
          <a:xfrm>
            <a:off x="4215275" y="4259925"/>
            <a:ext cx="398700" cy="358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08"/>
          <p:cNvSpPr txBox="1"/>
          <p:nvPr/>
        </p:nvSpPr>
        <p:spPr>
          <a:xfrm>
            <a:off x="4136175" y="4501647"/>
            <a:ext cx="1964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You are here</a:t>
            </a:r>
            <a:br>
              <a:rPr lang="en-US" sz="1600" b="1" i="0" u="none" strike="noStrike" cap="none" dirty="0">
                <a:solidFill>
                  <a:srgbClr val="000000"/>
                </a:solidFill>
                <a:latin typeface="Arial"/>
                <a:ea typeface="Arial"/>
                <a:cs typeface="Arial"/>
                <a:sym typeface="Arial"/>
              </a:rPr>
            </a:br>
            <a:r>
              <a:rPr lang="en-US" sz="1600" b="1" i="0" u="none" strike="noStrike" cap="none" dirty="0">
                <a:solidFill>
                  <a:srgbClr val="000000"/>
                </a:solidFill>
                <a:latin typeface="Arial"/>
                <a:ea typeface="Arial"/>
                <a:cs typeface="Arial"/>
                <a:sym typeface="Arial"/>
              </a:rPr>
              <a:t>             </a:t>
            </a:r>
            <a:endParaRPr sz="1600" b="1" i="1"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0794-282A-DAF4-5FEE-E27D63FE3E40}"/>
              </a:ext>
            </a:extLst>
          </p:cNvPr>
          <p:cNvSpPr>
            <a:spLocks noGrp="1"/>
          </p:cNvSpPr>
          <p:nvPr>
            <p:ph type="title"/>
          </p:nvPr>
        </p:nvSpPr>
        <p:spPr/>
        <p:txBody>
          <a:bodyPr/>
          <a:lstStyle/>
          <a:p>
            <a:r>
              <a:rPr lang="en-US" dirty="0">
                <a:solidFill>
                  <a:schemeClr val="accent1">
                    <a:lumMod val="50000"/>
                  </a:schemeClr>
                </a:solidFill>
              </a:rPr>
              <a:t>Northwest Focus Area</a:t>
            </a:r>
          </a:p>
        </p:txBody>
      </p:sp>
      <p:sp>
        <p:nvSpPr>
          <p:cNvPr id="3" name="Text Placeholder 2">
            <a:extLst>
              <a:ext uri="{FF2B5EF4-FFF2-40B4-BE49-F238E27FC236}">
                <a16:creationId xmlns:a16="http://schemas.microsoft.com/office/drawing/2014/main" id="{E13B113D-B010-01CB-53A2-630FEC3BDCB2}"/>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99AD8323-6DE7-76A1-EFD6-037CBF8349DE}"/>
              </a:ext>
            </a:extLst>
          </p:cNvPr>
          <p:cNvPicPr>
            <a:picLocks noChangeAspect="1"/>
          </p:cNvPicPr>
          <p:nvPr/>
        </p:nvPicPr>
        <p:blipFill>
          <a:blip r:embed="rId3"/>
          <a:stretch>
            <a:fillRect/>
          </a:stretch>
        </p:blipFill>
        <p:spPr>
          <a:xfrm>
            <a:off x="6033364" y="326464"/>
            <a:ext cx="4958485" cy="6205072"/>
          </a:xfrm>
          <a:prstGeom prst="rect">
            <a:avLst/>
          </a:prstGeom>
          <a:ln w="19050">
            <a:solidFill>
              <a:schemeClr val="accent6">
                <a:lumMod val="75000"/>
              </a:schemeClr>
            </a:solidFill>
          </a:ln>
        </p:spPr>
      </p:pic>
    </p:spTree>
    <p:extLst>
      <p:ext uri="{BB962C8B-B14F-4D97-AF65-F5344CB8AC3E}">
        <p14:creationId xmlns:p14="http://schemas.microsoft.com/office/powerpoint/2010/main" val="40856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A8220D53-ADE0-5678-D6D7-54FAB5085F7D}"/>
              </a:ext>
            </a:extLst>
          </p:cNvPr>
          <p:cNvPicPr>
            <a:picLocks noChangeAspect="1"/>
          </p:cNvPicPr>
          <p:nvPr/>
        </p:nvPicPr>
        <p:blipFill>
          <a:blip r:embed="rId3"/>
          <a:stretch>
            <a:fillRect/>
          </a:stretch>
        </p:blipFill>
        <p:spPr>
          <a:xfrm>
            <a:off x="6596747" y="0"/>
            <a:ext cx="5297805" cy="6858000"/>
          </a:xfrm>
          <a:prstGeom prst="rect">
            <a:avLst/>
          </a:prstGeom>
          <a:noFill/>
          <a:ln>
            <a:noFill/>
          </a:ln>
        </p:spPr>
      </p:pic>
      <p:sp>
        <p:nvSpPr>
          <p:cNvPr id="2" name="Title 1">
            <a:extLst>
              <a:ext uri="{FF2B5EF4-FFF2-40B4-BE49-F238E27FC236}">
                <a16:creationId xmlns:a16="http://schemas.microsoft.com/office/drawing/2014/main" id="{C61FD458-A773-78FB-E180-FB2BB7215124}"/>
              </a:ext>
            </a:extLst>
          </p:cNvPr>
          <p:cNvSpPr>
            <a:spLocks noGrp="1"/>
          </p:cNvSpPr>
          <p:nvPr>
            <p:ph type="title"/>
          </p:nvPr>
        </p:nvSpPr>
        <p:spPr>
          <a:xfrm>
            <a:off x="446314" y="493776"/>
            <a:ext cx="5170800" cy="1089600"/>
          </a:xfrm>
        </p:spPr>
        <p:txBody>
          <a:bodyPr wrap="square" anchor="ctr">
            <a:normAutofit/>
          </a:bodyPr>
          <a:lstStyle/>
          <a:p>
            <a:r>
              <a:rPr lang="en-US" dirty="0"/>
              <a:t>Technical Memos</a:t>
            </a:r>
          </a:p>
        </p:txBody>
      </p:sp>
      <p:sp>
        <p:nvSpPr>
          <p:cNvPr id="10" name="Text Placeholder 3">
            <a:extLst>
              <a:ext uri="{FF2B5EF4-FFF2-40B4-BE49-F238E27FC236}">
                <a16:creationId xmlns:a16="http://schemas.microsoft.com/office/drawing/2014/main" id="{D49C538D-8D71-6260-1DEA-3FE45A8F3A97}"/>
              </a:ext>
            </a:extLst>
          </p:cNvPr>
          <p:cNvSpPr>
            <a:spLocks noGrp="1"/>
          </p:cNvSpPr>
          <p:nvPr>
            <p:ph type="body" idx="1"/>
          </p:nvPr>
        </p:nvSpPr>
        <p:spPr>
          <a:xfrm>
            <a:off x="571499" y="2061165"/>
            <a:ext cx="5045400" cy="334500"/>
          </a:xfrm>
        </p:spPr>
        <p:txBody>
          <a:bodyPr/>
          <a:lstStyle/>
          <a:p>
            <a:endParaRPr lang="en-US"/>
          </a:p>
        </p:txBody>
      </p:sp>
      <p:sp>
        <p:nvSpPr>
          <p:cNvPr id="12" name="Text Placeholder 4">
            <a:extLst>
              <a:ext uri="{FF2B5EF4-FFF2-40B4-BE49-F238E27FC236}">
                <a16:creationId xmlns:a16="http://schemas.microsoft.com/office/drawing/2014/main" id="{C184B975-BAD0-DDD8-5503-F1E48F939260}"/>
              </a:ext>
            </a:extLst>
          </p:cNvPr>
          <p:cNvSpPr>
            <a:spLocks noGrp="1"/>
          </p:cNvSpPr>
          <p:nvPr>
            <p:ph type="body" idx="3"/>
          </p:nvPr>
        </p:nvSpPr>
        <p:spPr>
          <a:xfrm>
            <a:off x="571499" y="2708227"/>
            <a:ext cx="5045400" cy="3561900"/>
          </a:xfrm>
        </p:spPr>
        <p:txBody>
          <a:bodyPr/>
          <a:lstStyle/>
          <a:p>
            <a:r>
              <a:rPr lang="en-US" dirty="0"/>
              <a:t>Potential Projects-Managed Aquifer Recharge</a:t>
            </a:r>
          </a:p>
        </p:txBody>
      </p:sp>
    </p:spTree>
    <p:extLst>
      <p:ext uri="{BB962C8B-B14F-4D97-AF65-F5344CB8AC3E}">
        <p14:creationId xmlns:p14="http://schemas.microsoft.com/office/powerpoint/2010/main" val="3681987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2406949-BA4D-6010-BDD1-42AD7D651BEC}"/>
              </a:ext>
            </a:extLst>
          </p:cNvPr>
          <p:cNvPicPr>
            <a:picLocks noChangeAspect="1"/>
          </p:cNvPicPr>
          <p:nvPr/>
        </p:nvPicPr>
        <p:blipFill>
          <a:blip r:embed="rId3"/>
          <a:stretch>
            <a:fillRect/>
          </a:stretch>
        </p:blipFill>
        <p:spPr>
          <a:xfrm>
            <a:off x="6667769" y="0"/>
            <a:ext cx="5297805" cy="6858000"/>
          </a:xfrm>
          <a:prstGeom prst="rect">
            <a:avLst/>
          </a:prstGeom>
          <a:noFill/>
          <a:ln>
            <a:noFill/>
          </a:ln>
        </p:spPr>
      </p:pic>
      <p:sp>
        <p:nvSpPr>
          <p:cNvPr id="19" name="Title 2">
            <a:extLst>
              <a:ext uri="{FF2B5EF4-FFF2-40B4-BE49-F238E27FC236}">
                <a16:creationId xmlns:a16="http://schemas.microsoft.com/office/drawing/2014/main" id="{310078C2-C9F2-C59F-97C7-BF1A19C2A520}"/>
              </a:ext>
            </a:extLst>
          </p:cNvPr>
          <p:cNvSpPr>
            <a:spLocks noGrp="1"/>
          </p:cNvSpPr>
          <p:nvPr>
            <p:ph type="title"/>
          </p:nvPr>
        </p:nvSpPr>
        <p:spPr>
          <a:xfrm>
            <a:off x="446314" y="743130"/>
            <a:ext cx="5839076" cy="590891"/>
          </a:xfrm>
        </p:spPr>
        <p:txBody>
          <a:bodyPr/>
          <a:lstStyle/>
          <a:p>
            <a:r>
              <a:rPr lang="en-US" dirty="0"/>
              <a:t>Potential Recharge Areas</a:t>
            </a:r>
          </a:p>
        </p:txBody>
      </p:sp>
      <p:sp>
        <p:nvSpPr>
          <p:cNvPr id="21" name="Text Placeholder 3">
            <a:extLst>
              <a:ext uri="{FF2B5EF4-FFF2-40B4-BE49-F238E27FC236}">
                <a16:creationId xmlns:a16="http://schemas.microsoft.com/office/drawing/2014/main" id="{9D8E5742-8B22-983B-EB69-F341A47B95BA}"/>
              </a:ext>
            </a:extLst>
          </p:cNvPr>
          <p:cNvSpPr>
            <a:spLocks noGrp="1"/>
          </p:cNvSpPr>
          <p:nvPr>
            <p:ph type="body" idx="1"/>
          </p:nvPr>
        </p:nvSpPr>
        <p:spPr>
          <a:xfrm>
            <a:off x="571499" y="2061165"/>
            <a:ext cx="5045400" cy="334500"/>
          </a:xfrm>
        </p:spPr>
        <p:txBody>
          <a:bodyPr/>
          <a:lstStyle/>
          <a:p>
            <a:endParaRPr lang="en-US" dirty="0"/>
          </a:p>
        </p:txBody>
      </p:sp>
      <p:sp>
        <p:nvSpPr>
          <p:cNvPr id="23" name="Text Placeholder 4">
            <a:extLst>
              <a:ext uri="{FF2B5EF4-FFF2-40B4-BE49-F238E27FC236}">
                <a16:creationId xmlns:a16="http://schemas.microsoft.com/office/drawing/2014/main" id="{609FCE8F-1C21-49C3-9583-4979742E6AD4}"/>
              </a:ext>
            </a:extLst>
          </p:cNvPr>
          <p:cNvSpPr>
            <a:spLocks noGrp="1"/>
          </p:cNvSpPr>
          <p:nvPr>
            <p:ph type="body" idx="3"/>
          </p:nvPr>
        </p:nvSpPr>
        <p:spPr>
          <a:xfrm>
            <a:off x="571499" y="2708227"/>
            <a:ext cx="5045400" cy="3561900"/>
          </a:xfrm>
        </p:spPr>
        <p:txBody>
          <a:bodyPr/>
          <a:lstStyle/>
          <a:p>
            <a:r>
              <a:rPr lang="en-US" dirty="0"/>
              <a:t>Recharge Areas-Northwest Focus Area</a:t>
            </a:r>
          </a:p>
        </p:txBody>
      </p:sp>
      <p:sp>
        <p:nvSpPr>
          <p:cNvPr id="6" name="Rectangle 5">
            <a:extLst>
              <a:ext uri="{FF2B5EF4-FFF2-40B4-BE49-F238E27FC236}">
                <a16:creationId xmlns:a16="http://schemas.microsoft.com/office/drawing/2014/main" id="{3368D9C0-443E-13A9-9378-D0A5DF591DFB}"/>
              </a:ext>
            </a:extLst>
          </p:cNvPr>
          <p:cNvSpPr/>
          <p:nvPr/>
        </p:nvSpPr>
        <p:spPr>
          <a:xfrm>
            <a:off x="10599938" y="6400800"/>
            <a:ext cx="843379" cy="186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48842B-52F3-9BB9-787A-748AA3FDA3DD}"/>
              </a:ext>
            </a:extLst>
          </p:cNvPr>
          <p:cNvSpPr/>
          <p:nvPr/>
        </p:nvSpPr>
        <p:spPr>
          <a:xfrm>
            <a:off x="8070545" y="1245364"/>
            <a:ext cx="1322028" cy="11414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34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26"/>
          <p:cNvSpPr txBox="1">
            <a:spLocks noGrp="1"/>
          </p:cNvSpPr>
          <p:nvPr>
            <p:ph type="title"/>
          </p:nvPr>
        </p:nvSpPr>
        <p:spPr>
          <a:xfrm>
            <a:off x="426714" y="275990"/>
            <a:ext cx="10055400" cy="59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Multiple ways to stay involved</a:t>
            </a:r>
            <a:endParaRPr dirty="0"/>
          </a:p>
          <a:p>
            <a:pPr marL="0" lvl="0" indent="0" algn="r" rtl="0">
              <a:lnSpc>
                <a:spcPct val="90000"/>
              </a:lnSpc>
              <a:spcBef>
                <a:spcPts val="0"/>
              </a:spcBef>
              <a:spcAft>
                <a:spcPts val="0"/>
              </a:spcAft>
              <a:buSzPts val="1800"/>
              <a:buNone/>
            </a:pPr>
            <a:endParaRPr i="1" dirty="0">
              <a:solidFill>
                <a:schemeClr val="accent3"/>
              </a:solidFill>
            </a:endParaRPr>
          </a:p>
        </p:txBody>
      </p:sp>
      <p:sp>
        <p:nvSpPr>
          <p:cNvPr id="981" name="Google Shape;981;p126"/>
          <p:cNvSpPr txBox="1">
            <a:spLocks noGrp="1"/>
          </p:cNvSpPr>
          <p:nvPr>
            <p:ph type="body" idx="1"/>
          </p:nvPr>
        </p:nvSpPr>
        <p:spPr>
          <a:xfrm>
            <a:off x="357200" y="1168800"/>
            <a:ext cx="5893200" cy="568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b="1">
                <a:solidFill>
                  <a:srgbClr val="353535"/>
                </a:solidFill>
                <a:latin typeface="Arial"/>
                <a:ea typeface="Arial"/>
                <a:cs typeface="Arial"/>
                <a:sym typeface="Arial"/>
              </a:rPr>
              <a:t>Ongoing outreach via: </a:t>
            </a:r>
            <a:endParaRPr sz="2200" b="1">
              <a:solidFill>
                <a:srgbClr val="353535"/>
              </a:solidFill>
              <a:latin typeface="Arial"/>
              <a:ea typeface="Arial"/>
              <a:cs typeface="Arial"/>
              <a:sym typeface="Arial"/>
            </a:endParaRPr>
          </a:p>
          <a:p>
            <a:pPr marL="457200" lvl="0" indent="-368300" algn="l" rtl="0">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Website: SolanoGSP.com</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Newsletters     </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Press Releases</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Town Halls</a:t>
            </a:r>
            <a:endParaRPr sz="2200">
              <a:solidFill>
                <a:srgbClr val="353535"/>
              </a:solidFill>
              <a:latin typeface="Arial"/>
              <a:ea typeface="Arial"/>
              <a:cs typeface="Arial"/>
              <a:sym typeface="Arial"/>
            </a:endParaRPr>
          </a:p>
          <a:p>
            <a:pPr marL="457200" lvl="0" indent="-368300" algn="l" rtl="0">
              <a:spcBef>
                <a:spcPts val="0"/>
              </a:spcBef>
              <a:spcAft>
                <a:spcPts val="0"/>
              </a:spcAft>
              <a:buSzPts val="2200"/>
              <a:buFont typeface="Arial"/>
              <a:buChar char="●"/>
            </a:pPr>
            <a:r>
              <a:rPr lang="en-US" sz="2200">
                <a:solidFill>
                  <a:schemeClr val="dk2"/>
                </a:solidFill>
                <a:latin typeface="Arial"/>
                <a:ea typeface="Arial"/>
                <a:cs typeface="Arial"/>
                <a:sym typeface="Arial"/>
              </a:rPr>
              <a:t>E</a:t>
            </a:r>
            <a:r>
              <a:rPr lang="en-US" sz="2200">
                <a:solidFill>
                  <a:schemeClr val="dk1"/>
                </a:solidFill>
                <a:latin typeface="Arial"/>
                <a:ea typeface="Arial"/>
                <a:cs typeface="Arial"/>
                <a:sym typeface="Arial"/>
              </a:rPr>
              <a:t>vents in partnership with RCDs</a:t>
            </a:r>
            <a:endParaRPr sz="2200">
              <a:solidFill>
                <a:schemeClr val="dk1"/>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Individual GSA Board meetings</a:t>
            </a:r>
            <a:endParaRPr sz="2200">
              <a:solidFill>
                <a:srgbClr val="353535"/>
              </a:solidFill>
              <a:latin typeface="Arial"/>
              <a:ea typeface="Arial"/>
              <a:cs typeface="Arial"/>
              <a:sym typeface="Arial"/>
            </a:endParaRPr>
          </a:p>
          <a:p>
            <a:pPr marL="457200" lvl="0" indent="0" algn="l" rtl="0">
              <a:spcBef>
                <a:spcPts val="0"/>
              </a:spcBef>
              <a:spcAft>
                <a:spcPts val="0"/>
              </a:spcAft>
              <a:buNone/>
            </a:pPr>
            <a:endParaRPr sz="2200">
              <a:solidFill>
                <a:srgbClr val="353535"/>
              </a:solidFill>
              <a:latin typeface="Arial"/>
              <a:ea typeface="Arial"/>
              <a:cs typeface="Arial"/>
              <a:sym typeface="Arial"/>
            </a:endParaRPr>
          </a:p>
          <a:p>
            <a:pPr marL="0" lvl="0" indent="0" algn="l" rtl="0">
              <a:spcBef>
                <a:spcPts val="0"/>
              </a:spcBef>
              <a:spcAft>
                <a:spcPts val="0"/>
              </a:spcAft>
              <a:buNone/>
            </a:pPr>
            <a:r>
              <a:rPr lang="en-US" sz="2200" b="1">
                <a:solidFill>
                  <a:srgbClr val="353535"/>
                </a:solidFill>
                <a:latin typeface="Arial"/>
                <a:ea typeface="Arial"/>
                <a:cs typeface="Arial"/>
                <a:sym typeface="Arial"/>
              </a:rPr>
              <a:t>Work with beneficial user groups includes:</a:t>
            </a:r>
            <a:endParaRPr sz="2200" b="1">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Projects and Management Actions</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Inter-basin Coordination</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Intra-basin Coordination </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Tribes</a:t>
            </a:r>
            <a:endParaRPr sz="2200">
              <a:solidFill>
                <a:srgbClr val="353535"/>
              </a:solidFill>
              <a:latin typeface="Arial"/>
              <a:ea typeface="Arial"/>
              <a:cs typeface="Arial"/>
              <a:sym typeface="Arial"/>
            </a:endParaRPr>
          </a:p>
          <a:p>
            <a:pPr marL="457200" lvl="0" indent="-368300" algn="l" rtl="0">
              <a:spcBef>
                <a:spcPts val="0"/>
              </a:spcBef>
              <a:spcAft>
                <a:spcPts val="0"/>
              </a:spcAft>
              <a:buClr>
                <a:srgbClr val="353535"/>
              </a:buClr>
              <a:buSzPts val="2200"/>
              <a:buFont typeface="Arial"/>
              <a:buChar char="●"/>
            </a:pPr>
            <a:r>
              <a:rPr lang="en-US" sz="2200">
                <a:solidFill>
                  <a:srgbClr val="353535"/>
                </a:solidFill>
                <a:latin typeface="Arial"/>
                <a:ea typeface="Arial"/>
                <a:cs typeface="Arial"/>
                <a:sym typeface="Arial"/>
              </a:rPr>
              <a:t>Disadvantaged Communities</a:t>
            </a:r>
            <a:endParaRPr sz="2200">
              <a:solidFill>
                <a:schemeClr val="dk1"/>
              </a:solidFill>
              <a:latin typeface="Arial"/>
              <a:ea typeface="Arial"/>
              <a:cs typeface="Arial"/>
              <a:sym typeface="Arial"/>
            </a:endParaRPr>
          </a:p>
          <a:p>
            <a:pPr marL="0" lvl="0" indent="0" algn="l" rtl="0">
              <a:lnSpc>
                <a:spcPct val="100000"/>
              </a:lnSpc>
              <a:spcBef>
                <a:spcPts val="600"/>
              </a:spcBef>
              <a:spcAft>
                <a:spcPts val="0"/>
              </a:spcAft>
              <a:buNone/>
            </a:pPr>
            <a:endParaRPr>
              <a:solidFill>
                <a:srgbClr val="000000"/>
              </a:solidFill>
              <a:latin typeface="Arial"/>
              <a:ea typeface="Arial"/>
              <a:cs typeface="Arial"/>
              <a:sym typeface="Arial"/>
            </a:endParaRPr>
          </a:p>
          <a:p>
            <a:pPr marL="0" lvl="0" indent="0" algn="l" rtl="0">
              <a:lnSpc>
                <a:spcPct val="100000"/>
              </a:lnSpc>
              <a:spcBef>
                <a:spcPts val="600"/>
              </a:spcBef>
              <a:spcAft>
                <a:spcPts val="0"/>
              </a:spcAft>
              <a:buNone/>
            </a:pPr>
            <a:endParaRPr>
              <a:solidFill>
                <a:schemeClr val="dk1"/>
              </a:solidFill>
              <a:latin typeface="Arial"/>
              <a:ea typeface="Arial"/>
              <a:cs typeface="Arial"/>
              <a:sym typeface="Arial"/>
            </a:endParaRPr>
          </a:p>
          <a:p>
            <a:pPr marL="0" lvl="0" indent="0" algn="l" rtl="0">
              <a:lnSpc>
                <a:spcPct val="100000"/>
              </a:lnSpc>
              <a:spcBef>
                <a:spcPts val="600"/>
              </a:spcBef>
              <a:spcAft>
                <a:spcPts val="0"/>
              </a:spcAft>
              <a:buSzPts val="1800"/>
              <a:buNone/>
            </a:pPr>
            <a:endParaRPr>
              <a:solidFill>
                <a:schemeClr val="dk1"/>
              </a:solidFill>
            </a:endParaRPr>
          </a:p>
        </p:txBody>
      </p:sp>
      <p:pic>
        <p:nvPicPr>
          <p:cNvPr id="983" name="Google Shape;983;p126" descr="A close up of a sign&#10;&#10;Description automatically generated"/>
          <p:cNvPicPr preferRelativeResize="0"/>
          <p:nvPr/>
        </p:nvPicPr>
        <p:blipFill rotWithShape="1">
          <a:blip r:embed="rId3">
            <a:alphaModFix/>
          </a:blip>
          <a:srcRect/>
          <a:stretch/>
        </p:blipFill>
        <p:spPr>
          <a:xfrm>
            <a:off x="10890872" y="149915"/>
            <a:ext cx="1140300" cy="11429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103"/>
          <p:cNvPicPr preferRelativeResize="0">
            <a:picLocks noGrp="1"/>
          </p:cNvPicPr>
          <p:nvPr>
            <p:ph type="pic" idx="2"/>
          </p:nvPr>
        </p:nvPicPr>
        <p:blipFill rotWithShape="1">
          <a:blip r:embed="rId3">
            <a:alphaModFix/>
          </a:blip>
          <a:srcRect t="11610" b="2699"/>
          <a:stretch/>
        </p:blipFill>
        <p:spPr>
          <a:xfrm>
            <a:off x="0" y="-78658"/>
            <a:ext cx="12192000" cy="6936600"/>
          </a:xfrm>
          <a:prstGeom prst="rect">
            <a:avLst/>
          </a:prstGeom>
          <a:solidFill>
            <a:srgbClr val="F2F2F2"/>
          </a:solidFill>
          <a:ln>
            <a:noFill/>
          </a:ln>
        </p:spPr>
      </p:pic>
      <p:sp>
        <p:nvSpPr>
          <p:cNvPr id="927" name="Google Shape;927;p103"/>
          <p:cNvSpPr/>
          <p:nvPr/>
        </p:nvSpPr>
        <p:spPr>
          <a:xfrm flipH="1">
            <a:off x="-13979" y="3895191"/>
            <a:ext cx="12205979" cy="2962751"/>
          </a:xfrm>
          <a:custGeom>
            <a:avLst/>
            <a:gdLst/>
            <a:ahLst/>
            <a:cxnLst/>
            <a:rect l="l" t="t" r="r" b="b"/>
            <a:pathLst>
              <a:path w="13339868" h="2962751" extrusionOk="0">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dk1">
              <a:alpha val="61570"/>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103"/>
          <p:cNvSpPr txBox="1">
            <a:spLocks noGrp="1"/>
          </p:cNvSpPr>
          <p:nvPr>
            <p:ph type="ctrTitle"/>
          </p:nvPr>
        </p:nvSpPr>
        <p:spPr>
          <a:xfrm>
            <a:off x="694871" y="4901450"/>
            <a:ext cx="4907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Century Gothic"/>
              <a:buNone/>
            </a:pPr>
            <a:r>
              <a:rPr lang="en-US"/>
              <a:t>THANK YOU</a:t>
            </a:r>
            <a:endParaRPr/>
          </a:p>
        </p:txBody>
      </p:sp>
      <p:pic>
        <p:nvPicPr>
          <p:cNvPr id="930" name="Google Shape;930;p103" descr="Logo&#10;&#10;Description automatically generated"/>
          <p:cNvPicPr preferRelativeResize="0"/>
          <p:nvPr/>
        </p:nvPicPr>
        <p:blipFill rotWithShape="1">
          <a:blip r:embed="rId4">
            <a:alphaModFix/>
          </a:blip>
          <a:srcRect/>
          <a:stretch/>
        </p:blipFill>
        <p:spPr>
          <a:xfrm>
            <a:off x="9346674" y="-152960"/>
            <a:ext cx="3623158" cy="21948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4115"/>
    </mc:Choice>
    <mc:Fallback xmlns="">
      <p:transition spd="slow" advTm="541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5"/>
          <p:cNvSpPr txBox="1"/>
          <p:nvPr/>
        </p:nvSpPr>
        <p:spPr>
          <a:xfrm>
            <a:off x="442450" y="179550"/>
            <a:ext cx="11437500" cy="13172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200" b="1" dirty="0">
                <a:solidFill>
                  <a:schemeClr val="accent2"/>
                </a:solidFill>
              </a:rPr>
              <a:t>California SGMA Requirements</a:t>
            </a:r>
            <a:endParaRPr sz="3200" dirty="0">
              <a:solidFill>
                <a:schemeClr val="accent2"/>
              </a:solidFill>
            </a:endParaRPr>
          </a:p>
          <a:p>
            <a:pPr marL="0" lvl="0" indent="0" algn="r" rtl="0">
              <a:lnSpc>
                <a:spcPct val="115000"/>
              </a:lnSpc>
              <a:spcBef>
                <a:spcPts val="0"/>
              </a:spcBef>
              <a:spcAft>
                <a:spcPts val="0"/>
              </a:spcAft>
              <a:buNone/>
            </a:pPr>
            <a:endParaRPr sz="3200" b="1" i="1" dirty="0">
              <a:solidFill>
                <a:schemeClr val="accent3"/>
              </a:solidFill>
            </a:endParaRPr>
          </a:p>
        </p:txBody>
      </p:sp>
      <p:pic>
        <p:nvPicPr>
          <p:cNvPr id="743" name="Google Shape;743;p105"/>
          <p:cNvPicPr preferRelativeResize="0"/>
          <p:nvPr/>
        </p:nvPicPr>
        <p:blipFill>
          <a:blip r:embed="rId3">
            <a:alphaModFix/>
          </a:blip>
          <a:stretch>
            <a:fillRect/>
          </a:stretch>
        </p:blipFill>
        <p:spPr>
          <a:xfrm>
            <a:off x="124437" y="1839875"/>
            <a:ext cx="11943124" cy="3571124"/>
          </a:xfrm>
          <a:prstGeom prst="rect">
            <a:avLst/>
          </a:prstGeom>
          <a:noFill/>
          <a:ln>
            <a:noFill/>
          </a:ln>
        </p:spPr>
      </p:pic>
      <p:pic>
        <p:nvPicPr>
          <p:cNvPr id="744" name="Google Shape;744;p105"/>
          <p:cNvPicPr preferRelativeResize="0"/>
          <p:nvPr/>
        </p:nvPicPr>
        <p:blipFill>
          <a:blip r:embed="rId4">
            <a:alphaModFix/>
          </a:blip>
          <a:stretch>
            <a:fillRect/>
          </a:stretch>
        </p:blipFill>
        <p:spPr>
          <a:xfrm>
            <a:off x="213850" y="1924850"/>
            <a:ext cx="5710700" cy="1313650"/>
          </a:xfrm>
          <a:prstGeom prst="rect">
            <a:avLst/>
          </a:prstGeom>
          <a:noFill/>
          <a:ln>
            <a:noFill/>
          </a:ln>
        </p:spPr>
      </p:pic>
      <p:pic>
        <p:nvPicPr>
          <p:cNvPr id="745" name="Google Shape;745;p105"/>
          <p:cNvPicPr preferRelativeResize="0"/>
          <p:nvPr/>
        </p:nvPicPr>
        <p:blipFill>
          <a:blip r:embed="rId4">
            <a:alphaModFix/>
          </a:blip>
          <a:stretch>
            <a:fillRect/>
          </a:stretch>
        </p:blipFill>
        <p:spPr>
          <a:xfrm>
            <a:off x="213850" y="4505325"/>
            <a:ext cx="5710700" cy="830100"/>
          </a:xfrm>
          <a:prstGeom prst="rect">
            <a:avLst/>
          </a:prstGeom>
          <a:noFill/>
          <a:ln>
            <a:noFill/>
          </a:ln>
        </p:spPr>
      </p:pic>
      <p:pic>
        <p:nvPicPr>
          <p:cNvPr id="746" name="Google Shape;746;p105"/>
          <p:cNvPicPr preferRelativeResize="0"/>
          <p:nvPr/>
        </p:nvPicPr>
        <p:blipFill>
          <a:blip r:embed="rId4">
            <a:alphaModFix/>
          </a:blip>
          <a:stretch>
            <a:fillRect/>
          </a:stretch>
        </p:blipFill>
        <p:spPr>
          <a:xfrm>
            <a:off x="213850" y="2686050"/>
            <a:ext cx="3700925" cy="991400"/>
          </a:xfrm>
          <a:prstGeom prst="rect">
            <a:avLst/>
          </a:prstGeom>
          <a:noFill/>
          <a:ln>
            <a:noFill/>
          </a:ln>
        </p:spPr>
      </p:pic>
      <p:pic>
        <p:nvPicPr>
          <p:cNvPr id="747" name="Google Shape;747;p105"/>
          <p:cNvPicPr preferRelativeResize="0"/>
          <p:nvPr/>
        </p:nvPicPr>
        <p:blipFill>
          <a:blip r:embed="rId4">
            <a:alphaModFix/>
          </a:blip>
          <a:stretch>
            <a:fillRect/>
          </a:stretch>
        </p:blipFill>
        <p:spPr>
          <a:xfrm>
            <a:off x="213850" y="3911950"/>
            <a:ext cx="3700925" cy="991400"/>
          </a:xfrm>
          <a:prstGeom prst="rect">
            <a:avLst/>
          </a:prstGeom>
          <a:noFill/>
          <a:ln>
            <a:noFill/>
          </a:ln>
        </p:spPr>
      </p:pic>
      <p:pic>
        <p:nvPicPr>
          <p:cNvPr id="748" name="Google Shape;748;p105"/>
          <p:cNvPicPr preferRelativeResize="0"/>
          <p:nvPr/>
        </p:nvPicPr>
        <p:blipFill>
          <a:blip r:embed="rId4">
            <a:alphaModFix/>
          </a:blip>
          <a:stretch>
            <a:fillRect/>
          </a:stretch>
        </p:blipFill>
        <p:spPr>
          <a:xfrm>
            <a:off x="6281275" y="1885150"/>
            <a:ext cx="5710700" cy="1377250"/>
          </a:xfrm>
          <a:prstGeom prst="rect">
            <a:avLst/>
          </a:prstGeom>
          <a:noFill/>
          <a:ln>
            <a:noFill/>
          </a:ln>
        </p:spPr>
      </p:pic>
      <p:pic>
        <p:nvPicPr>
          <p:cNvPr id="749" name="Google Shape;749;p105"/>
          <p:cNvPicPr preferRelativeResize="0"/>
          <p:nvPr/>
        </p:nvPicPr>
        <p:blipFill>
          <a:blip r:embed="rId4">
            <a:alphaModFix/>
          </a:blip>
          <a:stretch>
            <a:fillRect/>
          </a:stretch>
        </p:blipFill>
        <p:spPr>
          <a:xfrm>
            <a:off x="8270875" y="2686050"/>
            <a:ext cx="3742750" cy="991400"/>
          </a:xfrm>
          <a:prstGeom prst="rect">
            <a:avLst/>
          </a:prstGeom>
          <a:noFill/>
          <a:ln>
            <a:noFill/>
          </a:ln>
        </p:spPr>
      </p:pic>
      <p:pic>
        <p:nvPicPr>
          <p:cNvPr id="750" name="Google Shape;750;p105"/>
          <p:cNvPicPr preferRelativeResize="0"/>
          <p:nvPr/>
        </p:nvPicPr>
        <p:blipFill>
          <a:blip r:embed="rId4">
            <a:alphaModFix/>
          </a:blip>
          <a:stretch>
            <a:fillRect/>
          </a:stretch>
        </p:blipFill>
        <p:spPr>
          <a:xfrm>
            <a:off x="8291788" y="3872000"/>
            <a:ext cx="3700924" cy="991400"/>
          </a:xfrm>
          <a:prstGeom prst="rect">
            <a:avLst/>
          </a:prstGeom>
          <a:noFill/>
          <a:ln>
            <a:noFill/>
          </a:ln>
        </p:spPr>
      </p:pic>
      <p:pic>
        <p:nvPicPr>
          <p:cNvPr id="751" name="Google Shape;751;p105"/>
          <p:cNvPicPr preferRelativeResize="0"/>
          <p:nvPr/>
        </p:nvPicPr>
        <p:blipFill>
          <a:blip r:embed="rId4">
            <a:alphaModFix/>
          </a:blip>
          <a:stretch>
            <a:fillRect/>
          </a:stretch>
        </p:blipFill>
        <p:spPr>
          <a:xfrm>
            <a:off x="6282000" y="4505325"/>
            <a:ext cx="5710700" cy="892800"/>
          </a:xfrm>
          <a:prstGeom prst="rect">
            <a:avLst/>
          </a:prstGeom>
          <a:noFill/>
          <a:ln>
            <a:noFill/>
          </a:ln>
        </p:spPr>
      </p:pic>
      <p:sp>
        <p:nvSpPr>
          <p:cNvPr id="752" name="Google Shape;752;p105"/>
          <p:cNvSpPr txBox="1"/>
          <p:nvPr/>
        </p:nvSpPr>
        <p:spPr>
          <a:xfrm>
            <a:off x="326000" y="1804125"/>
            <a:ext cx="5486400" cy="12310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dirty="0">
                <a:solidFill>
                  <a:schemeClr val="lt1"/>
                </a:solidFill>
              </a:rPr>
              <a:t>Maintain a Functioning GSA </a:t>
            </a:r>
            <a:endParaRPr sz="2300" b="1" dirty="0">
              <a:solidFill>
                <a:schemeClr val="lt1"/>
              </a:solidFill>
            </a:endParaRPr>
          </a:p>
          <a:p>
            <a:pPr marL="0" lvl="0" indent="0" algn="l" rtl="0">
              <a:spcBef>
                <a:spcPts val="0"/>
              </a:spcBef>
              <a:spcAft>
                <a:spcPts val="0"/>
              </a:spcAft>
              <a:buNone/>
            </a:pPr>
            <a:r>
              <a:rPr lang="en-US" sz="2300" b="1" dirty="0">
                <a:solidFill>
                  <a:schemeClr val="lt1"/>
                </a:solidFill>
              </a:rPr>
              <a:t>(Budget and Staffing) </a:t>
            </a:r>
            <a:endParaRPr sz="2300" b="1" dirty="0">
              <a:solidFill>
                <a:schemeClr val="lt1"/>
              </a:solidFill>
            </a:endParaRPr>
          </a:p>
          <a:p>
            <a:pPr marL="0" lvl="0" indent="0" algn="r" rtl="0">
              <a:spcBef>
                <a:spcPts val="0"/>
              </a:spcBef>
              <a:spcAft>
                <a:spcPts val="0"/>
              </a:spcAft>
              <a:buNone/>
            </a:pPr>
            <a:endParaRPr sz="2200" i="1" dirty="0">
              <a:solidFill>
                <a:schemeClr val="lt2"/>
              </a:solidFill>
            </a:endParaRPr>
          </a:p>
        </p:txBody>
      </p:sp>
      <p:sp>
        <p:nvSpPr>
          <p:cNvPr id="753" name="Google Shape;753;p105"/>
          <p:cNvSpPr txBox="1"/>
          <p:nvPr/>
        </p:nvSpPr>
        <p:spPr>
          <a:xfrm>
            <a:off x="6281950" y="1773375"/>
            <a:ext cx="5710800" cy="89252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300" b="1" dirty="0">
                <a:solidFill>
                  <a:schemeClr val="lt1"/>
                </a:solidFill>
              </a:rPr>
              <a:t>Conduct Annual GW Monitoring </a:t>
            </a:r>
            <a:br>
              <a:rPr lang="en-US" sz="2300" b="1" dirty="0">
                <a:solidFill>
                  <a:schemeClr val="lt1"/>
                </a:solidFill>
              </a:rPr>
            </a:br>
            <a:r>
              <a:rPr lang="en-US" sz="2300" b="1" dirty="0">
                <a:solidFill>
                  <a:schemeClr val="lt1"/>
                </a:solidFill>
              </a:rPr>
              <a:t>and Reporting (each April)</a:t>
            </a:r>
            <a:endParaRPr sz="2300" b="1" dirty="0">
              <a:solidFill>
                <a:schemeClr val="lt1"/>
              </a:solidFill>
            </a:endParaRPr>
          </a:p>
        </p:txBody>
      </p:sp>
      <p:sp>
        <p:nvSpPr>
          <p:cNvPr id="754" name="Google Shape;754;p105"/>
          <p:cNvSpPr txBox="1"/>
          <p:nvPr/>
        </p:nvSpPr>
        <p:spPr>
          <a:xfrm>
            <a:off x="192900" y="3754800"/>
            <a:ext cx="3742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solidFill>
                  <a:schemeClr val="lt1"/>
                </a:solidFill>
              </a:rPr>
              <a:t>Ongoing GSA Coordination/Outreach</a:t>
            </a:r>
            <a:endParaRPr sz="2300" b="1">
              <a:solidFill>
                <a:schemeClr val="lt1"/>
              </a:solidFill>
            </a:endParaRPr>
          </a:p>
          <a:p>
            <a:pPr marL="0" lvl="0" indent="0" algn="ctr" rtl="0">
              <a:spcBef>
                <a:spcPts val="0"/>
              </a:spcBef>
              <a:spcAft>
                <a:spcPts val="0"/>
              </a:spcAft>
              <a:buNone/>
            </a:pPr>
            <a:endParaRPr/>
          </a:p>
        </p:txBody>
      </p:sp>
      <p:sp>
        <p:nvSpPr>
          <p:cNvPr id="755" name="Google Shape;755;p105"/>
          <p:cNvSpPr txBox="1"/>
          <p:nvPr/>
        </p:nvSpPr>
        <p:spPr>
          <a:xfrm>
            <a:off x="1273950" y="4473975"/>
            <a:ext cx="4396800" cy="53857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300" i="1" dirty="0">
                <a:solidFill>
                  <a:schemeClr val="lt1"/>
                </a:solidFill>
              </a:rPr>
              <a:t> </a:t>
            </a:r>
            <a:endParaRPr i="1" dirty="0"/>
          </a:p>
        </p:txBody>
      </p:sp>
      <p:sp>
        <p:nvSpPr>
          <p:cNvPr id="756" name="Google Shape;756;p105"/>
          <p:cNvSpPr txBox="1"/>
          <p:nvPr/>
        </p:nvSpPr>
        <p:spPr>
          <a:xfrm>
            <a:off x="8270850" y="3813600"/>
            <a:ext cx="37428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300" b="1">
                <a:solidFill>
                  <a:schemeClr val="lt1"/>
                </a:solidFill>
              </a:rPr>
              <a:t>Prepare/ Approve Five-Year GSP Updates</a:t>
            </a:r>
            <a:endParaRPr sz="2300" b="1">
              <a:solidFill>
                <a:schemeClr val="lt1"/>
              </a:solidFill>
            </a:endParaRPr>
          </a:p>
          <a:p>
            <a:pPr marL="0" lvl="0" indent="0" algn="ctr" rtl="0">
              <a:spcBef>
                <a:spcPts val="0"/>
              </a:spcBef>
              <a:spcAft>
                <a:spcPts val="0"/>
              </a:spcAft>
              <a:buNone/>
            </a:pP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106"/>
          <p:cNvPicPr preferRelativeResize="0"/>
          <p:nvPr/>
        </p:nvPicPr>
        <p:blipFill rotWithShape="1">
          <a:blip r:embed="rId3">
            <a:alphaModFix/>
          </a:blip>
          <a:srcRect l="6031" t="2846" r="6685" b="4121"/>
          <a:stretch/>
        </p:blipFill>
        <p:spPr>
          <a:xfrm>
            <a:off x="7266775" y="-47625"/>
            <a:ext cx="4971600" cy="6858001"/>
          </a:xfrm>
          <a:prstGeom prst="rect">
            <a:avLst/>
          </a:prstGeom>
          <a:noFill/>
          <a:ln>
            <a:noFill/>
          </a:ln>
        </p:spPr>
      </p:pic>
      <p:sp>
        <p:nvSpPr>
          <p:cNvPr id="763" name="Google Shape;763;p106"/>
          <p:cNvSpPr txBox="1"/>
          <p:nvPr/>
        </p:nvSpPr>
        <p:spPr>
          <a:xfrm>
            <a:off x="399275" y="121050"/>
            <a:ext cx="6679800" cy="16711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b="1" dirty="0">
                <a:solidFill>
                  <a:schemeClr val="accent2"/>
                </a:solidFill>
              </a:rPr>
              <a:t>Solano Subbasin is Comprised </a:t>
            </a:r>
            <a:endParaRPr sz="2800" b="1" dirty="0">
              <a:solidFill>
                <a:schemeClr val="accent2"/>
              </a:solidFill>
            </a:endParaRPr>
          </a:p>
          <a:p>
            <a:pPr marL="0" lvl="0" indent="0" algn="l" rtl="0">
              <a:lnSpc>
                <a:spcPct val="115000"/>
              </a:lnSpc>
              <a:spcBef>
                <a:spcPts val="0"/>
              </a:spcBef>
              <a:spcAft>
                <a:spcPts val="0"/>
              </a:spcAft>
              <a:buNone/>
            </a:pPr>
            <a:r>
              <a:rPr lang="en-US" sz="2800" b="1" dirty="0">
                <a:solidFill>
                  <a:schemeClr val="accent2"/>
                </a:solidFill>
              </a:rPr>
              <a:t>of Multiple GSAs</a:t>
            </a:r>
            <a:r>
              <a:rPr lang="en-US" sz="2800" dirty="0">
                <a:solidFill>
                  <a:schemeClr val="accent2"/>
                </a:solidFill>
              </a:rPr>
              <a:t>​ </a:t>
            </a:r>
            <a:endParaRPr sz="2800" b="1" dirty="0">
              <a:solidFill>
                <a:schemeClr val="accent2"/>
              </a:solidFill>
            </a:endParaRPr>
          </a:p>
          <a:p>
            <a:pPr marL="0" lvl="0" indent="0" algn="r" rtl="0">
              <a:lnSpc>
                <a:spcPct val="115000"/>
              </a:lnSpc>
              <a:spcBef>
                <a:spcPts val="0"/>
              </a:spcBef>
              <a:spcAft>
                <a:spcPts val="0"/>
              </a:spcAft>
              <a:buNone/>
            </a:pPr>
            <a:endParaRPr sz="2800" b="1" i="1" dirty="0">
              <a:solidFill>
                <a:schemeClr val="accent3"/>
              </a:solidFill>
            </a:endParaRPr>
          </a:p>
        </p:txBody>
      </p:sp>
      <p:pic>
        <p:nvPicPr>
          <p:cNvPr id="764" name="Google Shape;764;p106"/>
          <p:cNvPicPr preferRelativeResize="0"/>
          <p:nvPr/>
        </p:nvPicPr>
        <p:blipFill>
          <a:blip r:embed="rId4">
            <a:alphaModFix/>
          </a:blip>
          <a:stretch>
            <a:fillRect/>
          </a:stretch>
        </p:blipFill>
        <p:spPr>
          <a:xfrm>
            <a:off x="1291325" y="6000750"/>
            <a:ext cx="4638675" cy="857250"/>
          </a:xfrm>
          <a:prstGeom prst="rect">
            <a:avLst/>
          </a:prstGeom>
          <a:noFill/>
          <a:ln>
            <a:noFill/>
          </a:ln>
        </p:spPr>
      </p:pic>
      <p:sp>
        <p:nvSpPr>
          <p:cNvPr id="765" name="Google Shape;765;p106"/>
          <p:cNvSpPr txBox="1"/>
          <p:nvPr/>
        </p:nvSpPr>
        <p:spPr>
          <a:xfrm>
            <a:off x="286075" y="2472675"/>
            <a:ext cx="6954000" cy="2511426"/>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0"/>
              </a:spcBef>
              <a:spcAft>
                <a:spcPts val="0"/>
              </a:spcAft>
              <a:buSzPts val="2400"/>
              <a:buChar char="●"/>
            </a:pPr>
            <a:r>
              <a:rPr lang="en-US" sz="2400" dirty="0"/>
              <a:t>Groundwater Sustainability Plan (Plan Area)</a:t>
            </a:r>
            <a:endParaRPr sz="2400" dirty="0"/>
          </a:p>
          <a:p>
            <a:pPr marL="457200" lvl="0" indent="-381000" algn="l" rtl="0">
              <a:lnSpc>
                <a:spcPct val="90000"/>
              </a:lnSpc>
              <a:spcBef>
                <a:spcPts val="0"/>
              </a:spcBef>
              <a:spcAft>
                <a:spcPts val="0"/>
              </a:spcAft>
              <a:buSzPts val="2400"/>
              <a:buChar char="●"/>
            </a:pPr>
            <a:r>
              <a:rPr lang="en-US" sz="2400" dirty="0"/>
              <a:t>Find out if you are located in the Solano Subbasin: </a:t>
            </a:r>
            <a:r>
              <a:rPr lang="en-US" sz="2400" b="1" dirty="0"/>
              <a:t>solanogsp.com/solano-subbasin/</a:t>
            </a:r>
            <a:endParaRPr sz="2400" b="1" dirty="0"/>
          </a:p>
          <a:p>
            <a:pPr marL="76200" lvl="0" algn="l" rtl="0">
              <a:lnSpc>
                <a:spcPct val="90000"/>
              </a:lnSpc>
              <a:spcBef>
                <a:spcPts val="0"/>
              </a:spcBef>
              <a:spcAft>
                <a:spcPts val="0"/>
              </a:spcAft>
              <a:buSzPts val="2400"/>
            </a:pPr>
            <a:endParaRPr sz="2400" b="1" i="1" dirty="0"/>
          </a:p>
          <a:p>
            <a:pPr marL="457200" lvl="0" indent="0" algn="l" rtl="0">
              <a:lnSpc>
                <a:spcPct val="90000"/>
              </a:lnSpc>
              <a:spcBef>
                <a:spcPts val="0"/>
              </a:spcBef>
              <a:spcAft>
                <a:spcPts val="0"/>
              </a:spcAft>
              <a:buNone/>
            </a:pPr>
            <a:endParaRPr sz="2400" dirty="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400" dirty="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400" dirty="0">
              <a:solidFill>
                <a:schemeClr val="dk1"/>
              </a:solidFill>
              <a:latin typeface="Century Gothic"/>
              <a:ea typeface="Century Gothic"/>
              <a:cs typeface="Century Gothic"/>
              <a:sym typeface="Century Gothic"/>
            </a:endParaRPr>
          </a:p>
        </p:txBody>
      </p:sp>
      <p:sp>
        <p:nvSpPr>
          <p:cNvPr id="766" name="Google Shape;766;p106"/>
          <p:cNvSpPr txBox="1"/>
          <p:nvPr/>
        </p:nvSpPr>
        <p:spPr>
          <a:xfrm>
            <a:off x="9219163" y="2154750"/>
            <a:ext cx="106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latin typeface="Century Gothic"/>
                <a:ea typeface="Century Gothic"/>
                <a:cs typeface="Century Gothic"/>
                <a:sym typeface="Century Gothic"/>
              </a:rPr>
              <a:t>Solano </a:t>
            </a:r>
            <a:endParaRPr b="1">
              <a:latin typeface="Century Gothic"/>
              <a:ea typeface="Century Gothic"/>
              <a:cs typeface="Century Gothic"/>
              <a:sym typeface="Century Gothic"/>
            </a:endParaRPr>
          </a:p>
          <a:p>
            <a:pPr marL="0" lvl="0" indent="0" algn="ctr" rtl="0">
              <a:spcBef>
                <a:spcPts val="0"/>
              </a:spcBef>
              <a:spcAft>
                <a:spcPts val="0"/>
              </a:spcAft>
              <a:buNone/>
            </a:pPr>
            <a:r>
              <a:rPr lang="en-US" b="1">
                <a:latin typeface="Century Gothic"/>
                <a:ea typeface="Century Gothic"/>
                <a:cs typeface="Century Gothic"/>
                <a:sym typeface="Century Gothic"/>
              </a:rPr>
              <a:t>GSA</a:t>
            </a:r>
            <a:endParaRPr b="1">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9"/>
          <p:cNvSpPr txBox="1"/>
          <p:nvPr/>
        </p:nvSpPr>
        <p:spPr>
          <a:xfrm>
            <a:off x="266700" y="5121850"/>
            <a:ext cx="11658600" cy="4770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900" b="1" i="0" u="none" strike="noStrike" cap="none" dirty="0">
                <a:solidFill>
                  <a:srgbClr val="000000"/>
                </a:solidFill>
                <a:latin typeface="Arial"/>
                <a:ea typeface="Arial"/>
                <a:cs typeface="Arial"/>
                <a:sym typeface="Arial"/>
              </a:rPr>
              <a:t>Independent Reclamation District (RD) GSAs;</a:t>
            </a:r>
            <a:r>
              <a:rPr lang="en-US" sz="1900" b="0" i="0" u="none" strike="noStrike" cap="none" dirty="0">
                <a:solidFill>
                  <a:srgbClr val="000000"/>
                </a:solidFill>
                <a:latin typeface="Arial"/>
                <a:ea typeface="Arial"/>
                <a:cs typeface="Arial"/>
                <a:sym typeface="Arial"/>
              </a:rPr>
              <a:t> </a:t>
            </a:r>
            <a:r>
              <a:rPr lang="en-US" sz="1900" b="1" i="0" u="none" strike="noStrike" cap="none" dirty="0">
                <a:solidFill>
                  <a:srgbClr val="000000"/>
                </a:solidFill>
                <a:latin typeface="Arial"/>
                <a:ea typeface="Arial"/>
                <a:cs typeface="Arial"/>
                <a:sym typeface="Arial"/>
              </a:rPr>
              <a:t>RD 3, RD 349, RD 555, RD 556, RD 2111, </a:t>
            </a:r>
            <a:r>
              <a:rPr lang="en-US" sz="1900" b="1" i="0" u="none" strike="noStrike" cap="none" dirty="0">
                <a:solidFill>
                  <a:schemeClr val="dk1"/>
                </a:solidFill>
                <a:latin typeface="Arial"/>
                <a:ea typeface="Arial"/>
                <a:cs typeface="Arial"/>
                <a:sym typeface="Arial"/>
              </a:rPr>
              <a:t>RD 317</a:t>
            </a:r>
            <a:endParaRPr sz="1900" b="1" i="0" u="none" strike="noStrike" cap="none" dirty="0">
              <a:solidFill>
                <a:schemeClr val="dk1"/>
              </a:solidFill>
              <a:latin typeface="Arial"/>
              <a:ea typeface="Arial"/>
              <a:cs typeface="Arial"/>
              <a:sym typeface="Arial"/>
            </a:endParaRPr>
          </a:p>
        </p:txBody>
      </p:sp>
      <p:pic>
        <p:nvPicPr>
          <p:cNvPr id="816" name="Google Shape;816;p109"/>
          <p:cNvPicPr preferRelativeResize="0"/>
          <p:nvPr/>
        </p:nvPicPr>
        <p:blipFill rotWithShape="1">
          <a:blip r:embed="rId3">
            <a:alphaModFix/>
          </a:blip>
          <a:srcRect t="2828" b="3204"/>
          <a:stretch/>
        </p:blipFill>
        <p:spPr>
          <a:xfrm>
            <a:off x="914275" y="571500"/>
            <a:ext cx="10363425" cy="443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7"/>
          <p:cNvSpPr txBox="1"/>
          <p:nvPr/>
        </p:nvSpPr>
        <p:spPr>
          <a:xfrm>
            <a:off x="403300" y="88500"/>
            <a:ext cx="10824000" cy="61398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3100" b="1" i="0" u="none" strike="noStrike" cap="none" dirty="0">
                <a:solidFill>
                  <a:schemeClr val="accent2"/>
                </a:solidFill>
                <a:latin typeface="Arial"/>
                <a:ea typeface="Arial"/>
                <a:cs typeface="Arial"/>
                <a:sym typeface="Arial"/>
              </a:rPr>
              <a:t>GSP Implementation: Ongoing Activities</a:t>
            </a:r>
            <a:endParaRPr sz="3100" b="1" i="0" u="none" strike="noStrike" cap="none" dirty="0">
              <a:solidFill>
                <a:schemeClr val="accent2"/>
              </a:solidFill>
              <a:latin typeface="Arial"/>
              <a:ea typeface="Arial"/>
              <a:cs typeface="Arial"/>
              <a:sym typeface="Arial"/>
            </a:endParaRPr>
          </a:p>
        </p:txBody>
      </p:sp>
      <p:sp>
        <p:nvSpPr>
          <p:cNvPr id="773" name="Google Shape;773;p107"/>
          <p:cNvSpPr txBox="1"/>
          <p:nvPr/>
        </p:nvSpPr>
        <p:spPr>
          <a:xfrm>
            <a:off x="403300" y="1496850"/>
            <a:ext cx="6495900" cy="2277900"/>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SzPts val="2300"/>
              <a:buFont typeface="Arial"/>
              <a:buChar char="●"/>
            </a:pPr>
            <a:r>
              <a:rPr lang="en-US" sz="2300" b="0" i="0" u="none" strike="noStrike" cap="none">
                <a:latin typeface="Arial"/>
                <a:ea typeface="Arial"/>
                <a:cs typeface="Arial"/>
                <a:sym typeface="Arial"/>
              </a:rPr>
              <a:t>Annual Reports and Five-Year Updates</a:t>
            </a:r>
            <a:endParaRPr sz="2300" b="0" i="0" u="none" strike="noStrike" cap="none">
              <a:latin typeface="Arial"/>
              <a:ea typeface="Arial"/>
              <a:cs typeface="Arial"/>
              <a:sym typeface="Arial"/>
            </a:endParaRPr>
          </a:p>
          <a:p>
            <a:pPr marL="457200" marR="0" lvl="0" indent="-374650" algn="l" rtl="0">
              <a:lnSpc>
                <a:spcPct val="100000"/>
              </a:lnSpc>
              <a:spcBef>
                <a:spcPts val="0"/>
              </a:spcBef>
              <a:spcAft>
                <a:spcPts val="0"/>
              </a:spcAft>
              <a:buSzPts val="2300"/>
              <a:buFont typeface="Arial"/>
              <a:buChar char="●"/>
            </a:pPr>
            <a:r>
              <a:rPr lang="en-US" sz="2300" b="0" i="0" u="none" strike="noStrike" cap="none">
                <a:latin typeface="Arial"/>
                <a:ea typeface="Arial"/>
                <a:cs typeface="Arial"/>
                <a:sym typeface="Arial"/>
              </a:rPr>
              <a:t>Tracking Groundwater Conditions</a:t>
            </a:r>
            <a:endParaRPr sz="2300" b="0" i="0" u="none" strike="noStrike" cap="none">
              <a:latin typeface="Arial"/>
              <a:ea typeface="Arial"/>
              <a:cs typeface="Arial"/>
              <a:sym typeface="Arial"/>
            </a:endParaRPr>
          </a:p>
          <a:p>
            <a:pPr marL="457200" marR="0" lvl="0" indent="-374650" algn="l" rtl="0">
              <a:lnSpc>
                <a:spcPct val="100000"/>
              </a:lnSpc>
              <a:spcBef>
                <a:spcPts val="0"/>
              </a:spcBef>
              <a:spcAft>
                <a:spcPts val="0"/>
              </a:spcAft>
              <a:buSzPts val="2300"/>
              <a:buFont typeface="Arial"/>
              <a:buChar char="●"/>
            </a:pPr>
            <a:r>
              <a:rPr lang="en-US" sz="2300" b="0" i="0" u="none" strike="noStrike" cap="none">
                <a:latin typeface="Arial"/>
                <a:ea typeface="Arial"/>
                <a:cs typeface="Arial"/>
                <a:sym typeface="Arial"/>
              </a:rPr>
              <a:t>Projects and Management Actions</a:t>
            </a:r>
            <a:endParaRPr sz="2300" b="0" i="1" u="none" strike="noStrike" cap="none">
              <a:latin typeface="Arial"/>
              <a:ea typeface="Arial"/>
              <a:cs typeface="Arial"/>
              <a:sym typeface="Arial"/>
            </a:endParaRPr>
          </a:p>
          <a:p>
            <a:pPr marL="457200" marR="0" lvl="0" indent="-374650" algn="l" rtl="0">
              <a:lnSpc>
                <a:spcPct val="100000"/>
              </a:lnSpc>
              <a:spcBef>
                <a:spcPts val="0"/>
              </a:spcBef>
              <a:spcAft>
                <a:spcPts val="0"/>
              </a:spcAft>
              <a:buSzPts val="2300"/>
              <a:buFont typeface="Arial"/>
              <a:buChar char="●"/>
            </a:pPr>
            <a:r>
              <a:rPr lang="en-US" sz="2300" b="0" i="0" u="none" strike="noStrike" cap="none">
                <a:latin typeface="Arial"/>
                <a:ea typeface="Arial"/>
                <a:cs typeface="Arial"/>
                <a:sym typeface="Arial"/>
              </a:rPr>
              <a:t>Outreach</a:t>
            </a:r>
            <a:endParaRPr sz="2300" b="0" i="0" u="none" strike="noStrike" cap="none">
              <a:latin typeface="Arial"/>
              <a:ea typeface="Arial"/>
              <a:cs typeface="Arial"/>
              <a:sym typeface="Arial"/>
            </a:endParaRPr>
          </a:p>
          <a:p>
            <a:pPr marL="457200" marR="0" lvl="0" indent="-374650" algn="l" rtl="0">
              <a:lnSpc>
                <a:spcPct val="100000"/>
              </a:lnSpc>
              <a:spcBef>
                <a:spcPts val="0"/>
              </a:spcBef>
              <a:spcAft>
                <a:spcPts val="0"/>
              </a:spcAft>
              <a:buSzPts val="2300"/>
              <a:buFont typeface="Arial"/>
              <a:buChar char="●"/>
            </a:pPr>
            <a:r>
              <a:rPr lang="en-US" sz="2300" b="0" i="0" u="none" strike="noStrike" cap="none">
                <a:latin typeface="Arial"/>
                <a:ea typeface="Arial"/>
                <a:cs typeface="Arial"/>
                <a:sym typeface="Arial"/>
              </a:rPr>
              <a:t>Grant </a:t>
            </a:r>
            <a:r>
              <a:rPr lang="en-US" sz="2300"/>
              <a:t>O</a:t>
            </a:r>
            <a:r>
              <a:rPr lang="en-US" sz="2300" b="0" i="0" u="none" strike="noStrike" cap="none">
                <a:latin typeface="Arial"/>
                <a:ea typeface="Arial"/>
                <a:cs typeface="Arial"/>
                <a:sym typeface="Arial"/>
              </a:rPr>
              <a:t>pportunities</a:t>
            </a:r>
            <a:endParaRPr sz="2300" b="0" i="0" u="none" strike="noStrike" cap="none">
              <a:latin typeface="Arial"/>
              <a:ea typeface="Arial"/>
              <a:cs typeface="Arial"/>
              <a:sym typeface="Arial"/>
            </a:endParaRPr>
          </a:p>
          <a:p>
            <a:pPr marL="457200" marR="0" lvl="0" indent="0" algn="l" rtl="0">
              <a:lnSpc>
                <a:spcPct val="100000"/>
              </a:lnSpc>
              <a:spcBef>
                <a:spcPts val="0"/>
              </a:spcBef>
              <a:spcAft>
                <a:spcPts val="0"/>
              </a:spcAft>
              <a:buClr>
                <a:srgbClr val="000000"/>
              </a:buClr>
              <a:buSzPts val="2200"/>
              <a:buFont typeface="Arial"/>
              <a:buNone/>
            </a:pPr>
            <a:endParaRPr sz="2100" b="0" i="1" u="none" strike="noStrike" cap="none">
              <a:latin typeface="Calibri"/>
              <a:ea typeface="Calibri"/>
              <a:cs typeface="Calibri"/>
              <a:sym typeface="Calibri"/>
            </a:endParaRPr>
          </a:p>
        </p:txBody>
      </p:sp>
      <p:grpSp>
        <p:nvGrpSpPr>
          <p:cNvPr id="775" name="Google Shape;775;p107"/>
          <p:cNvGrpSpPr/>
          <p:nvPr/>
        </p:nvGrpSpPr>
        <p:grpSpPr>
          <a:xfrm>
            <a:off x="6305093" y="1234800"/>
            <a:ext cx="5886908" cy="5623199"/>
            <a:chOff x="5593075" y="282084"/>
            <a:chExt cx="6598933" cy="6460477"/>
          </a:xfrm>
        </p:grpSpPr>
        <p:pic>
          <p:nvPicPr>
            <p:cNvPr id="776" name="Google Shape;776;p107"/>
            <p:cNvPicPr preferRelativeResize="0"/>
            <p:nvPr/>
          </p:nvPicPr>
          <p:blipFill rotWithShape="1">
            <a:blip r:embed="rId3">
              <a:alphaModFix/>
            </a:blip>
            <a:srcRect t="4003"/>
            <a:stretch/>
          </p:blipFill>
          <p:spPr>
            <a:xfrm>
              <a:off x="6651008" y="282084"/>
              <a:ext cx="5541000" cy="6460477"/>
            </a:xfrm>
            <a:prstGeom prst="rect">
              <a:avLst/>
            </a:prstGeom>
            <a:noFill/>
            <a:ln>
              <a:noFill/>
            </a:ln>
          </p:spPr>
        </p:pic>
        <p:sp>
          <p:nvSpPr>
            <p:cNvPr id="777" name="Google Shape;777;p107"/>
            <p:cNvSpPr txBox="1"/>
            <p:nvPr/>
          </p:nvSpPr>
          <p:spPr>
            <a:xfrm>
              <a:off x="5593075" y="2678050"/>
              <a:ext cx="1356900" cy="45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778" name="Google Shape;778;p107"/>
            <p:cNvSpPr txBox="1"/>
            <p:nvPr/>
          </p:nvSpPr>
          <p:spPr>
            <a:xfrm>
              <a:off x="5745475" y="2830450"/>
              <a:ext cx="1356900" cy="45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786" name="Google Shape;786;p107"/>
            <p:cNvSpPr txBox="1"/>
            <p:nvPr/>
          </p:nvSpPr>
          <p:spPr>
            <a:xfrm>
              <a:off x="10282450" y="5812850"/>
              <a:ext cx="1743601" cy="388929"/>
            </a:xfrm>
            <a:prstGeom prst="rect">
              <a:avLst/>
            </a:prstGeom>
            <a:solidFill>
              <a:srgbClr val="3C5C6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dirty="0">
                  <a:solidFill>
                    <a:srgbClr val="FFFFFF"/>
                  </a:solidFill>
                  <a:latin typeface="Century Gothic"/>
                  <a:ea typeface="Century Gothic"/>
                  <a:cs typeface="Century Gothic"/>
                  <a:sym typeface="Century Gothic"/>
                </a:rPr>
                <a:t>Infiltration</a:t>
              </a:r>
              <a:endParaRPr sz="1000" b="1" i="0" u="none" strike="noStrike" cap="none" dirty="0">
                <a:solidFill>
                  <a:srgbClr val="FFFFFF"/>
                </a:solidFill>
                <a:latin typeface="Century Gothic"/>
                <a:ea typeface="Century Gothic"/>
                <a:cs typeface="Century Gothic"/>
                <a:sym typeface="Century Gothic"/>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7553-3F9D-4924-A656-39F68FF9F83B}"/>
              </a:ext>
            </a:extLst>
          </p:cNvPr>
          <p:cNvSpPr>
            <a:spLocks noGrp="1"/>
          </p:cNvSpPr>
          <p:nvPr>
            <p:ph type="title"/>
          </p:nvPr>
        </p:nvSpPr>
        <p:spPr>
          <a:xfrm>
            <a:off x="406742" y="138179"/>
            <a:ext cx="10515600" cy="1119689"/>
          </a:xfrm>
        </p:spPr>
        <p:txBody>
          <a:bodyPr>
            <a:normAutofit/>
          </a:bodyPr>
          <a:lstStyle/>
          <a:p>
            <a:r>
              <a:rPr lang="en-US" sz="3600" b="1" dirty="0">
                <a:solidFill>
                  <a:srgbClr val="145C72"/>
                </a:solidFill>
                <a:latin typeface="Century Gothic" panose="020B0502020202020204" pitchFamily="34" charset="0"/>
                <a:cs typeface="Calibri Light" panose="020F0302020204030204" pitchFamily="34" charset="0"/>
              </a:rPr>
              <a:t>Hydrogeologic Conceptual M</a:t>
            </a:r>
            <a:r>
              <a:rPr lang="en-US" sz="4000" b="1" dirty="0">
                <a:solidFill>
                  <a:srgbClr val="145C72"/>
                </a:solidFill>
                <a:latin typeface="Century Gothic" panose="020B0502020202020204" pitchFamily="34" charset="0"/>
                <a:cs typeface="Calibri Light" panose="020F0302020204030204" pitchFamily="34" charset="0"/>
              </a:rPr>
              <a:t>odel</a:t>
            </a:r>
          </a:p>
        </p:txBody>
      </p:sp>
      <p:sp>
        <p:nvSpPr>
          <p:cNvPr id="3" name="Content Placeholder 2">
            <a:extLst>
              <a:ext uri="{FF2B5EF4-FFF2-40B4-BE49-F238E27FC236}">
                <a16:creationId xmlns:a16="http://schemas.microsoft.com/office/drawing/2014/main" id="{C6966FD7-5858-4134-9993-C80832AB67CE}"/>
              </a:ext>
            </a:extLst>
          </p:cNvPr>
          <p:cNvSpPr>
            <a:spLocks noGrp="1"/>
          </p:cNvSpPr>
          <p:nvPr>
            <p:ph idx="1"/>
          </p:nvPr>
        </p:nvSpPr>
        <p:spPr>
          <a:xfrm>
            <a:off x="244548" y="3466130"/>
            <a:ext cx="7187610" cy="3301049"/>
          </a:xfrm>
        </p:spPr>
        <p:txBody>
          <a:bodyPr>
            <a:normAutofit fontScale="77500" lnSpcReduction="20000"/>
          </a:bodyPr>
          <a:lstStyle/>
          <a:p>
            <a:pPr lvl="0"/>
            <a:r>
              <a:rPr lang="en-US" sz="2600" b="1" dirty="0">
                <a:solidFill>
                  <a:srgbClr val="145C72"/>
                </a:solidFill>
                <a:latin typeface="Century Gothic" panose="020B0502020202020204" pitchFamily="34" charset="0"/>
                <a:cs typeface="Calibri" panose="020F0502020204030204" pitchFamily="34" charset="0"/>
              </a:rPr>
              <a:t>Geologic Cross Sections (Key Component of HCM)</a:t>
            </a:r>
            <a:endParaRPr lang="en-US" sz="2600" dirty="0">
              <a:solidFill>
                <a:srgbClr val="145C72"/>
              </a:solidFill>
              <a:latin typeface="Century Gothic" panose="020B0502020202020204" pitchFamily="34" charset="0"/>
              <a:cs typeface="Calibri" panose="020F0502020204030204" pitchFamily="34" charset="0"/>
            </a:endParaRPr>
          </a:p>
          <a:p>
            <a:pPr lvl="1"/>
            <a:r>
              <a:rPr lang="en-US" sz="2600" dirty="0">
                <a:solidFill>
                  <a:srgbClr val="145C72"/>
                </a:solidFill>
                <a:latin typeface="Century Gothic" panose="020B0502020202020204" pitchFamily="34" charset="0"/>
                <a:cs typeface="Calibri" panose="020F0502020204030204" pitchFamily="34" charset="0"/>
              </a:rPr>
              <a:t>7 prior cross sections focused on deeper conditions</a:t>
            </a:r>
          </a:p>
          <a:p>
            <a:pPr lvl="1"/>
            <a:r>
              <a:rPr lang="en-US" sz="2600" dirty="0">
                <a:solidFill>
                  <a:srgbClr val="145C72"/>
                </a:solidFill>
                <a:latin typeface="Century Gothic" panose="020B0502020202020204" pitchFamily="34" charset="0"/>
                <a:cs typeface="Calibri" panose="020F0502020204030204" pitchFamily="34" charset="0"/>
              </a:rPr>
              <a:t>8 new cross sections to enhance HCM </a:t>
            </a:r>
          </a:p>
          <a:p>
            <a:pPr lvl="2"/>
            <a:r>
              <a:rPr lang="en-US" sz="2200" dirty="0">
                <a:solidFill>
                  <a:srgbClr val="145C72"/>
                </a:solidFill>
                <a:latin typeface="Century Gothic" panose="020B0502020202020204" pitchFamily="34" charset="0"/>
                <a:cs typeface="Calibri" panose="020F0502020204030204" pitchFamily="34" charset="0"/>
              </a:rPr>
              <a:t>5 shallow sections along </a:t>
            </a:r>
            <a:r>
              <a:rPr lang="en-US" sz="2200" dirty="0" err="1">
                <a:solidFill>
                  <a:srgbClr val="145C72"/>
                </a:solidFill>
                <a:latin typeface="Century Gothic" panose="020B0502020202020204" pitchFamily="34" charset="0"/>
                <a:cs typeface="Calibri" panose="020F0502020204030204" pitchFamily="34" charset="0"/>
              </a:rPr>
              <a:t>Putah</a:t>
            </a:r>
            <a:r>
              <a:rPr lang="en-US" sz="2200" dirty="0">
                <a:solidFill>
                  <a:srgbClr val="145C72"/>
                </a:solidFill>
                <a:latin typeface="Century Gothic" panose="020B0502020202020204" pitchFamily="34" charset="0"/>
                <a:cs typeface="Calibri" panose="020F0502020204030204" pitchFamily="34" charset="0"/>
              </a:rPr>
              <a:t> Creek</a:t>
            </a:r>
          </a:p>
          <a:p>
            <a:pPr lvl="2"/>
            <a:r>
              <a:rPr lang="en-US" sz="2200" dirty="0">
                <a:solidFill>
                  <a:srgbClr val="145C72"/>
                </a:solidFill>
                <a:latin typeface="Century Gothic" panose="020B0502020202020204" pitchFamily="34" charset="0"/>
                <a:cs typeface="Calibri" panose="020F0502020204030204" pitchFamily="34" charset="0"/>
              </a:rPr>
              <a:t>3 across northern and southern areas of Subbasin</a:t>
            </a:r>
          </a:p>
          <a:p>
            <a:pPr marL="285750" indent="-285750">
              <a:buFont typeface="Arial" panose="020B0604020202020204" pitchFamily="34" charset="0"/>
              <a:buChar char="•"/>
            </a:pPr>
            <a:r>
              <a:rPr lang="en-US" sz="2600" b="1" dirty="0">
                <a:solidFill>
                  <a:srgbClr val="145C72"/>
                </a:solidFill>
                <a:latin typeface="Century Gothic" panose="020B0502020202020204" pitchFamily="34" charset="0"/>
              </a:rPr>
              <a:t>Lithologic &amp; Geophysical Logs: Characterize  Subsurface Sediments to Depths &gt;2500 Ft </a:t>
            </a:r>
          </a:p>
          <a:p>
            <a:pPr marL="914400" lvl="2" indent="0">
              <a:buNone/>
            </a:pPr>
            <a:endParaRPr lang="en-US" sz="2200" dirty="0">
              <a:solidFill>
                <a:prstClr val="black"/>
              </a:solidFill>
              <a:latin typeface="Franklin Gothic Medium" panose="020B0603020102020204" pitchFamily="34" charset="0"/>
            </a:endParaRPr>
          </a:p>
        </p:txBody>
      </p:sp>
      <p:pic>
        <p:nvPicPr>
          <p:cNvPr id="9" name="Picture 8" descr="A close up of a sign&#10;&#10;Description automatically generated">
            <a:extLst>
              <a:ext uri="{FF2B5EF4-FFF2-40B4-BE49-F238E27FC236}">
                <a16:creationId xmlns:a16="http://schemas.microsoft.com/office/drawing/2014/main" id="{BB3DBF0F-C469-40ED-AF68-C156116C9FDE}"/>
              </a:ext>
            </a:extLst>
          </p:cNvPr>
          <p:cNvPicPr>
            <a:picLocks noChangeAspect="1"/>
          </p:cNvPicPr>
          <p:nvPr/>
        </p:nvPicPr>
        <p:blipFill rotWithShape="1">
          <a:blip r:embed="rId3">
            <a:extLst>
              <a:ext uri="{28A0092B-C50C-407E-A947-70E740481C1C}">
                <a14:useLocalDpi xmlns:a14="http://schemas.microsoft.com/office/drawing/2010/main" val="0"/>
              </a:ext>
            </a:extLst>
          </a:blip>
          <a:srcRect l="18699" t="8375" r="26594"/>
          <a:stretch/>
        </p:blipFill>
        <p:spPr>
          <a:xfrm>
            <a:off x="10922342" y="74041"/>
            <a:ext cx="1043390" cy="1045794"/>
          </a:xfrm>
          <a:prstGeom prst="rect">
            <a:avLst/>
          </a:prstGeom>
        </p:spPr>
      </p:pic>
      <p:pic>
        <p:nvPicPr>
          <p:cNvPr id="12" name="Picture 11">
            <a:extLst>
              <a:ext uri="{FF2B5EF4-FFF2-40B4-BE49-F238E27FC236}">
                <a16:creationId xmlns:a16="http://schemas.microsoft.com/office/drawing/2014/main" id="{48AAE376-1191-42FE-869C-11F9E7683F9A}"/>
              </a:ext>
            </a:extLst>
          </p:cNvPr>
          <p:cNvPicPr>
            <a:picLocks noChangeAspect="1"/>
          </p:cNvPicPr>
          <p:nvPr/>
        </p:nvPicPr>
        <p:blipFill>
          <a:blip r:embed="rId4"/>
          <a:stretch>
            <a:fillRect/>
          </a:stretch>
        </p:blipFill>
        <p:spPr>
          <a:xfrm>
            <a:off x="7538565" y="1143268"/>
            <a:ext cx="4531282" cy="5569700"/>
          </a:xfrm>
          <a:prstGeom prst="rect">
            <a:avLst/>
          </a:prstGeom>
        </p:spPr>
      </p:pic>
      <p:sp>
        <p:nvSpPr>
          <p:cNvPr id="17" name="TextBox 16">
            <a:extLst>
              <a:ext uri="{FF2B5EF4-FFF2-40B4-BE49-F238E27FC236}">
                <a16:creationId xmlns:a16="http://schemas.microsoft.com/office/drawing/2014/main" id="{1510A67F-5A7C-4E55-B9A0-0F429BB72E61}"/>
              </a:ext>
            </a:extLst>
          </p:cNvPr>
          <p:cNvSpPr txBox="1"/>
          <p:nvPr/>
        </p:nvSpPr>
        <p:spPr>
          <a:xfrm>
            <a:off x="690990" y="1358793"/>
            <a:ext cx="6287304" cy="1831271"/>
          </a:xfrm>
          <a:prstGeom prst="rect">
            <a:avLst/>
          </a:prstGeom>
          <a:solidFill>
            <a:schemeClr val="accent6">
              <a:lumMod val="20000"/>
              <a:lumOff val="80000"/>
            </a:schemeClr>
          </a:solidFill>
        </p:spPr>
        <p:txBody>
          <a:bodyPr wrap="square">
            <a:spAutoFit/>
          </a:bodyPr>
          <a:lstStyle/>
          <a:p>
            <a:pPr marL="76200" marR="0">
              <a:spcBef>
                <a:spcPts val="5"/>
              </a:spcBef>
              <a:spcAft>
                <a:spcPts val="0"/>
              </a:spcAft>
            </a:pPr>
            <a:r>
              <a:rPr lang="en-US" sz="1800" b="1" kern="0" dirty="0">
                <a:solidFill>
                  <a:srgbClr val="145C72"/>
                </a:solidFill>
                <a:effectLst/>
                <a:latin typeface="Century" panose="02040604050505020304" pitchFamily="18" charset="0"/>
                <a:ea typeface="Century" panose="02040604050505020304" pitchFamily="18" charset="0"/>
                <a:cs typeface="Century" panose="02040604050505020304" pitchFamily="18" charset="0"/>
              </a:rPr>
              <a:t>§ 354.14. Hydrogeologic Conceptual Model</a:t>
            </a:r>
          </a:p>
          <a:p>
            <a:pPr marR="126365" lvl="0">
              <a:spcBef>
                <a:spcPts val="600"/>
              </a:spcBef>
              <a:spcAft>
                <a:spcPts val="0"/>
              </a:spcAft>
              <a:buSzPts val="1100"/>
              <a:tabLst>
                <a:tab pos="286385" algn="l"/>
              </a:tabLst>
            </a:pPr>
            <a:r>
              <a:rPr lang="en-US" sz="1800" dirty="0">
                <a:solidFill>
                  <a:srgbClr val="145C72"/>
                </a:solidFill>
                <a:effectLst/>
                <a:latin typeface="Century" panose="02040604050505020304" pitchFamily="18" charset="0"/>
                <a:ea typeface="Century" panose="02040604050505020304" pitchFamily="18" charset="0"/>
                <a:cs typeface="Century" panose="02040604050505020304" pitchFamily="18" charset="0"/>
              </a:rPr>
              <a:t>Each Plan shall include a descriptive hydrogeologic conceptual model of the basin based on technical studies and qualified maps that characterizes the physical components and interaction of the surface water and groundwater systems in the</a:t>
            </a:r>
            <a:r>
              <a:rPr lang="en-US" sz="1800" spc="-15" dirty="0">
                <a:solidFill>
                  <a:srgbClr val="145C72"/>
                </a:solidFill>
                <a:effectLst/>
                <a:latin typeface="Century" panose="02040604050505020304" pitchFamily="18" charset="0"/>
                <a:ea typeface="Century" panose="02040604050505020304" pitchFamily="18" charset="0"/>
                <a:cs typeface="Century" panose="02040604050505020304" pitchFamily="18" charset="0"/>
              </a:rPr>
              <a:t> </a:t>
            </a:r>
            <a:r>
              <a:rPr lang="en-US" sz="1800" dirty="0">
                <a:solidFill>
                  <a:srgbClr val="145C72"/>
                </a:solidFill>
                <a:effectLst/>
                <a:latin typeface="Century" panose="02040604050505020304" pitchFamily="18" charset="0"/>
                <a:ea typeface="Century" panose="02040604050505020304" pitchFamily="18" charset="0"/>
                <a:cs typeface="Century" panose="02040604050505020304" pitchFamily="18" charset="0"/>
              </a:rPr>
              <a:t>basin.</a:t>
            </a:r>
          </a:p>
        </p:txBody>
      </p:sp>
      <p:sp>
        <p:nvSpPr>
          <p:cNvPr id="7" name="Slide Number Placeholder 6">
            <a:extLst>
              <a:ext uri="{FF2B5EF4-FFF2-40B4-BE49-F238E27FC236}">
                <a16:creationId xmlns:a16="http://schemas.microsoft.com/office/drawing/2014/main" id="{F0492126-40E1-4F5C-A504-E0793BC99F66}"/>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F03CEB6-176B-48AF-9A88-2BAA259E92AD}" type="slidenum">
              <a:rPr lang="en-US" smtClean="0"/>
              <a:pPr algn="l"/>
              <a:t>6</a:t>
            </a:fld>
            <a:endParaRPr lang="en-US" dirty="0"/>
          </a:p>
        </p:txBody>
      </p:sp>
      <p:sp>
        <p:nvSpPr>
          <p:cNvPr id="10" name="Rectangle 9">
            <a:extLst>
              <a:ext uri="{FF2B5EF4-FFF2-40B4-BE49-F238E27FC236}">
                <a16:creationId xmlns:a16="http://schemas.microsoft.com/office/drawing/2014/main" id="{828E2913-2118-46CA-90A4-B6C0166AD867}"/>
              </a:ext>
            </a:extLst>
          </p:cNvPr>
          <p:cNvSpPr/>
          <p:nvPr/>
        </p:nvSpPr>
        <p:spPr>
          <a:xfrm>
            <a:off x="447584" y="0"/>
            <a:ext cx="1188027" cy="114746"/>
          </a:xfrm>
          <a:prstGeom prst="rect">
            <a:avLst/>
          </a:prstGeom>
          <a:solidFill>
            <a:srgbClr val="1A7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052710"/>
      </p:ext>
    </p:extLst>
  </p:cSld>
  <p:clrMapOvr>
    <a:masterClrMapping/>
  </p:clrMapOvr>
  <mc:AlternateContent xmlns:mc="http://schemas.openxmlformats.org/markup-compatibility/2006" xmlns:p14="http://schemas.microsoft.com/office/powerpoint/2010/main">
    <mc:Choice Requires="p14">
      <p:transition spd="slow" p14:dur="2000" advTm="18103"/>
    </mc:Choice>
    <mc:Fallback xmlns="">
      <p:transition spd="slow" advTm="181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7553-3F9D-4924-A656-39F68FF9F83B}"/>
              </a:ext>
            </a:extLst>
          </p:cNvPr>
          <p:cNvSpPr>
            <a:spLocks noGrp="1"/>
          </p:cNvSpPr>
          <p:nvPr>
            <p:ph type="title"/>
          </p:nvPr>
        </p:nvSpPr>
        <p:spPr>
          <a:xfrm>
            <a:off x="406742" y="269915"/>
            <a:ext cx="10515600" cy="1119689"/>
          </a:xfrm>
        </p:spPr>
        <p:txBody>
          <a:bodyPr>
            <a:normAutofit/>
          </a:bodyPr>
          <a:lstStyle/>
          <a:p>
            <a:r>
              <a:rPr lang="en-US" sz="4000" b="1" dirty="0">
                <a:solidFill>
                  <a:srgbClr val="145C72"/>
                </a:solidFill>
                <a:latin typeface="Century Gothic" panose="020B0502020202020204" pitchFamily="34" charset="0"/>
                <a:cs typeface="Calibri Light" panose="020F0302020204030204" pitchFamily="34" charset="0"/>
              </a:rPr>
              <a:t>HCM and Groundwater Conditions</a:t>
            </a:r>
          </a:p>
        </p:txBody>
      </p:sp>
      <p:sp>
        <p:nvSpPr>
          <p:cNvPr id="3" name="Content Placeholder 2">
            <a:extLst>
              <a:ext uri="{FF2B5EF4-FFF2-40B4-BE49-F238E27FC236}">
                <a16:creationId xmlns:a16="http://schemas.microsoft.com/office/drawing/2014/main" id="{C6966FD7-5858-4134-9993-C80832AB67CE}"/>
              </a:ext>
            </a:extLst>
          </p:cNvPr>
          <p:cNvSpPr>
            <a:spLocks noGrp="1"/>
          </p:cNvSpPr>
          <p:nvPr>
            <p:ph idx="1"/>
          </p:nvPr>
        </p:nvSpPr>
        <p:spPr>
          <a:xfrm>
            <a:off x="124395" y="1194878"/>
            <a:ext cx="11319642" cy="5490742"/>
          </a:xfrm>
        </p:spPr>
        <p:txBody>
          <a:bodyPr>
            <a:normAutofit/>
          </a:bodyPr>
          <a:lstStyle/>
          <a:p>
            <a:r>
              <a:rPr lang="en-US" dirty="0">
                <a:solidFill>
                  <a:srgbClr val="145C72"/>
                </a:solidFill>
                <a:latin typeface="Century Gothic" panose="020B0502020202020204" pitchFamily="34" charset="0"/>
                <a:cs typeface="Calibri" panose="020F0502020204030204" pitchFamily="34" charset="0"/>
              </a:rPr>
              <a:t>Previous Hydrogeologic Studies</a:t>
            </a:r>
          </a:p>
          <a:p>
            <a:r>
              <a:rPr lang="en-US" dirty="0">
                <a:solidFill>
                  <a:srgbClr val="145C72"/>
                </a:solidFill>
                <a:latin typeface="Century Gothic" panose="020B0502020202020204" pitchFamily="34" charset="0"/>
                <a:cs typeface="Calibri" panose="020F0502020204030204" pitchFamily="34" charset="0"/>
              </a:rPr>
              <a:t>Numerous Figures/Maps </a:t>
            </a:r>
          </a:p>
          <a:p>
            <a:pPr lvl="0"/>
            <a:r>
              <a:rPr lang="en-US" dirty="0">
                <a:solidFill>
                  <a:srgbClr val="145C72"/>
                </a:solidFill>
                <a:latin typeface="Century Gothic" panose="020B0502020202020204" pitchFamily="34" charset="0"/>
                <a:cs typeface="Calibri" panose="020F0502020204030204" pitchFamily="34" charset="0"/>
              </a:rPr>
              <a:t>Groundwater Data and Analyses</a:t>
            </a:r>
          </a:p>
          <a:p>
            <a:pPr marL="0" lvl="0" indent="0">
              <a:buNone/>
            </a:pPr>
            <a:r>
              <a:rPr lang="en-US" dirty="0">
                <a:solidFill>
                  <a:srgbClr val="145C72"/>
                </a:solidFill>
                <a:latin typeface="Century Gothic" panose="020B0502020202020204" pitchFamily="34" charset="0"/>
                <a:cs typeface="Calibri" panose="020F0502020204030204" pitchFamily="34" charset="0"/>
              </a:rPr>
              <a:t>  (historical by aquifer/depth zone)</a:t>
            </a:r>
          </a:p>
          <a:p>
            <a:pPr lvl="1"/>
            <a:r>
              <a:rPr lang="en-US" sz="2000" dirty="0">
                <a:solidFill>
                  <a:srgbClr val="145C72"/>
                </a:solidFill>
                <a:latin typeface="Century Gothic" panose="020B0502020202020204" pitchFamily="34" charset="0"/>
                <a:cs typeface="Calibri" panose="020F0502020204030204" pitchFamily="34" charset="0"/>
              </a:rPr>
              <a:t>GW levels (hydrographs; contours)</a:t>
            </a:r>
          </a:p>
          <a:p>
            <a:pPr lvl="1"/>
            <a:r>
              <a:rPr lang="en-US" sz="2000" dirty="0">
                <a:solidFill>
                  <a:srgbClr val="145C72"/>
                </a:solidFill>
                <a:latin typeface="Century Gothic" panose="020B0502020202020204" pitchFamily="34" charset="0"/>
                <a:cs typeface="Calibri" panose="020F0502020204030204" pitchFamily="34" charset="0"/>
              </a:rPr>
              <a:t>GW quality (key constituents: </a:t>
            </a:r>
          </a:p>
          <a:p>
            <a:pPr marL="457200" lvl="1" indent="0">
              <a:buNone/>
            </a:pPr>
            <a:r>
              <a:rPr lang="en-US" sz="2000" dirty="0">
                <a:solidFill>
                  <a:srgbClr val="145C72"/>
                </a:solidFill>
                <a:latin typeface="Century Gothic" panose="020B0502020202020204" pitchFamily="34" charset="0"/>
                <a:cs typeface="Calibri" panose="020F0502020204030204" pitchFamily="34" charset="0"/>
              </a:rPr>
              <a:t>   TDS; nitrate; boron; arsenic; chromium 6)</a:t>
            </a:r>
          </a:p>
          <a:p>
            <a:pPr marL="457200" lvl="1" indent="0">
              <a:buNone/>
            </a:pPr>
            <a:endParaRPr lang="en-US" sz="2200" dirty="0">
              <a:solidFill>
                <a:srgbClr val="002060"/>
              </a:solidFill>
              <a:latin typeface="Franklin Gothic Medium" panose="020B0603020102020204" pitchFamily="34" charset="0"/>
            </a:endParaRPr>
          </a:p>
          <a:p>
            <a:pPr marL="914400" lvl="2" indent="0">
              <a:buNone/>
            </a:pPr>
            <a:endParaRPr lang="en-US" sz="2200" dirty="0">
              <a:solidFill>
                <a:prstClr val="black"/>
              </a:solidFill>
              <a:latin typeface="Franklin Gothic Medium" panose="020B0603020102020204" pitchFamily="34" charset="0"/>
            </a:endParaRPr>
          </a:p>
        </p:txBody>
      </p:sp>
      <p:pic>
        <p:nvPicPr>
          <p:cNvPr id="9" name="Picture 8" descr="A close up of a sign&#10;&#10;Description automatically generated">
            <a:extLst>
              <a:ext uri="{FF2B5EF4-FFF2-40B4-BE49-F238E27FC236}">
                <a16:creationId xmlns:a16="http://schemas.microsoft.com/office/drawing/2014/main" id="{BB3DBF0F-C469-40ED-AF68-C156116C9FDE}"/>
              </a:ext>
            </a:extLst>
          </p:cNvPr>
          <p:cNvPicPr>
            <a:picLocks noChangeAspect="1"/>
          </p:cNvPicPr>
          <p:nvPr/>
        </p:nvPicPr>
        <p:blipFill rotWithShape="1">
          <a:blip r:embed="rId3">
            <a:extLst>
              <a:ext uri="{28A0092B-C50C-407E-A947-70E740481C1C}">
                <a14:useLocalDpi xmlns:a14="http://schemas.microsoft.com/office/drawing/2010/main" val="0"/>
              </a:ext>
            </a:extLst>
          </a:blip>
          <a:srcRect l="18699" t="8375" r="26594"/>
          <a:stretch/>
        </p:blipFill>
        <p:spPr>
          <a:xfrm>
            <a:off x="10726198" y="200711"/>
            <a:ext cx="1255204" cy="1258096"/>
          </a:xfrm>
          <a:prstGeom prst="rect">
            <a:avLst/>
          </a:prstGeom>
        </p:spPr>
      </p:pic>
      <p:pic>
        <p:nvPicPr>
          <p:cNvPr id="10" name="Picture 9">
            <a:extLst>
              <a:ext uri="{FF2B5EF4-FFF2-40B4-BE49-F238E27FC236}">
                <a16:creationId xmlns:a16="http://schemas.microsoft.com/office/drawing/2014/main" id="{874A40C3-3E50-45F9-9D4C-37FB35A27AA1}"/>
              </a:ext>
            </a:extLst>
          </p:cNvPr>
          <p:cNvPicPr>
            <a:picLocks noChangeAspect="1"/>
          </p:cNvPicPr>
          <p:nvPr/>
        </p:nvPicPr>
        <p:blipFill>
          <a:blip r:embed="rId4"/>
          <a:stretch>
            <a:fillRect/>
          </a:stretch>
        </p:blipFill>
        <p:spPr>
          <a:xfrm>
            <a:off x="6294636" y="1659374"/>
            <a:ext cx="5873877" cy="3539251"/>
          </a:xfrm>
          <a:prstGeom prst="rect">
            <a:avLst/>
          </a:prstGeom>
        </p:spPr>
      </p:pic>
      <p:sp>
        <p:nvSpPr>
          <p:cNvPr id="7" name="Slide Number Placeholder 6">
            <a:extLst>
              <a:ext uri="{FF2B5EF4-FFF2-40B4-BE49-F238E27FC236}">
                <a16:creationId xmlns:a16="http://schemas.microsoft.com/office/drawing/2014/main" id="{39501C02-7D91-4A13-8A5B-00950C4CD91D}"/>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3CEB6-176B-48AF-9A88-2BAA259E92AD}" type="slidenum">
              <a:rPr lang="en-US" smtClean="0"/>
              <a:pPr/>
              <a:t>7</a:t>
            </a:fld>
            <a:endParaRPr lang="en-US"/>
          </a:p>
        </p:txBody>
      </p:sp>
      <p:sp>
        <p:nvSpPr>
          <p:cNvPr id="11" name="Rectangle 10">
            <a:extLst>
              <a:ext uri="{FF2B5EF4-FFF2-40B4-BE49-F238E27FC236}">
                <a16:creationId xmlns:a16="http://schemas.microsoft.com/office/drawing/2014/main" id="{E5502371-3EB8-4DD9-AE85-A71826156E25}"/>
              </a:ext>
            </a:extLst>
          </p:cNvPr>
          <p:cNvSpPr/>
          <p:nvPr/>
        </p:nvSpPr>
        <p:spPr>
          <a:xfrm>
            <a:off x="447584" y="0"/>
            <a:ext cx="1188027" cy="114746"/>
          </a:xfrm>
          <a:prstGeom prst="rect">
            <a:avLst/>
          </a:prstGeom>
          <a:solidFill>
            <a:srgbClr val="1A7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759547"/>
      </p:ext>
    </p:extLst>
  </p:cSld>
  <p:clrMapOvr>
    <a:masterClrMapping/>
  </p:clrMapOvr>
  <mc:AlternateContent xmlns:mc="http://schemas.openxmlformats.org/markup-compatibility/2006" xmlns:p14="http://schemas.microsoft.com/office/powerpoint/2010/main">
    <mc:Choice Requires="p14">
      <p:transition spd="slow" p14:dur="2000" advTm="45711"/>
    </mc:Choice>
    <mc:Fallback xmlns="">
      <p:transition spd="slow" advTm="457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1"/>
          <p:cNvSpPr/>
          <p:nvPr/>
        </p:nvSpPr>
        <p:spPr>
          <a:xfrm>
            <a:off x="1517196" y="3336570"/>
            <a:ext cx="5902394" cy="2220442"/>
          </a:xfrm>
          <a:prstGeom prst="rect">
            <a:avLst/>
          </a:prstGeom>
          <a:blipFill rotWithShape="1">
            <a:blip r:embed="rId3">
              <a:alphaModFix amt="60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Libre Franklin"/>
              <a:ea typeface="Libre Franklin"/>
              <a:cs typeface="Libre Franklin"/>
              <a:sym typeface="Libre Franklin"/>
            </a:endParaRPr>
          </a:p>
        </p:txBody>
      </p:sp>
      <p:sp>
        <p:nvSpPr>
          <p:cNvPr id="442" name="Google Shape;442;p51"/>
          <p:cNvSpPr txBox="1"/>
          <p:nvPr/>
        </p:nvSpPr>
        <p:spPr>
          <a:xfrm>
            <a:off x="409189" y="154070"/>
            <a:ext cx="10515600" cy="9787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45C72"/>
              </a:buClr>
              <a:buSzPts val="3200"/>
              <a:buFont typeface="Century Gothic"/>
              <a:buNone/>
            </a:pPr>
            <a:r>
              <a:rPr lang="en-US" sz="3200" b="1" i="0" u="none" strike="noStrike" cap="none">
                <a:solidFill>
                  <a:srgbClr val="145C72"/>
                </a:solidFill>
                <a:latin typeface="Century Gothic"/>
                <a:ea typeface="Century Gothic"/>
                <a:cs typeface="Century Gothic"/>
                <a:sym typeface="Century Gothic"/>
              </a:rPr>
              <a:t>Water Budget Schematic: Preliminary</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145C72"/>
              </a:buClr>
              <a:buSzPts val="3200"/>
              <a:buFont typeface="Century Gothic"/>
              <a:buNone/>
            </a:pPr>
            <a:r>
              <a:rPr lang="en-US" sz="3200" b="1" i="0" u="none" strike="noStrike" cap="none">
                <a:solidFill>
                  <a:srgbClr val="145C72"/>
                </a:solidFill>
                <a:latin typeface="Century Gothic"/>
                <a:ea typeface="Century Gothic"/>
                <a:cs typeface="Century Gothic"/>
                <a:sym typeface="Century Gothic"/>
              </a:rPr>
              <a:t>Surface Water System Water Budget</a:t>
            </a:r>
            <a:endParaRPr sz="1400" b="0" i="0" u="none" strike="noStrike" cap="none">
              <a:solidFill>
                <a:srgbClr val="000000"/>
              </a:solidFill>
              <a:latin typeface="Arial"/>
              <a:ea typeface="Arial"/>
              <a:cs typeface="Arial"/>
              <a:sym typeface="Arial"/>
            </a:endParaRPr>
          </a:p>
        </p:txBody>
      </p:sp>
      <p:sp>
        <p:nvSpPr>
          <p:cNvPr id="443" name="Google Shape;443;p51"/>
          <p:cNvSpPr txBox="1"/>
          <p:nvPr/>
        </p:nvSpPr>
        <p:spPr>
          <a:xfrm>
            <a:off x="9324753" y="2434432"/>
            <a:ext cx="2736951" cy="138464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Libre Franklin"/>
              <a:buNone/>
            </a:pPr>
            <a:r>
              <a:rPr lang="en-US" sz="2000" b="1" i="0" u="none" strike="noStrike" cap="none" dirty="0">
                <a:solidFill>
                  <a:srgbClr val="002060"/>
                </a:solidFill>
                <a:latin typeface="Libre Franklin"/>
                <a:ea typeface="Libre Franklin"/>
                <a:cs typeface="Libre Franklin"/>
                <a:sym typeface="Libre Franklin"/>
              </a:rPr>
              <a:t>Focus of Preliminary</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1800"/>
              <a:buFont typeface="Libre Franklin"/>
              <a:buNone/>
            </a:pPr>
            <a:r>
              <a:rPr lang="en-US" sz="2000" b="1" i="0" u="none" strike="noStrike" cap="none" dirty="0">
                <a:solidFill>
                  <a:srgbClr val="002060"/>
                </a:solidFill>
                <a:latin typeface="Libre Franklin"/>
                <a:ea typeface="Libre Franklin"/>
                <a:cs typeface="Libre Franklin"/>
                <a:sym typeface="Libre Franklin"/>
              </a:rPr>
              <a:t>Surface Water System</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1800"/>
              <a:buFont typeface="Libre Franklin"/>
              <a:buNone/>
            </a:pPr>
            <a:r>
              <a:rPr lang="en-US" sz="2000" b="1" i="0" u="none" strike="noStrike" cap="none" dirty="0">
                <a:solidFill>
                  <a:srgbClr val="002060"/>
                </a:solidFill>
                <a:latin typeface="Libre Franklin"/>
                <a:ea typeface="Libre Franklin"/>
                <a:cs typeface="Libre Franklin"/>
                <a:sym typeface="Libre Franklin"/>
              </a:rPr>
              <a:t>Water Budget </a:t>
            </a:r>
            <a:endParaRPr sz="2000" b="0" i="0" u="none" strike="noStrike" cap="none" dirty="0">
              <a:solidFill>
                <a:srgbClr val="000000"/>
              </a:solidFill>
              <a:latin typeface="Arial"/>
              <a:ea typeface="Arial"/>
              <a:cs typeface="Arial"/>
              <a:sym typeface="Arial"/>
            </a:endParaRPr>
          </a:p>
        </p:txBody>
      </p:sp>
      <p:cxnSp>
        <p:nvCxnSpPr>
          <p:cNvPr id="444" name="Google Shape;444;p51"/>
          <p:cNvCxnSpPr>
            <a:cxnSpLocks/>
            <a:stCxn id="443" idx="1"/>
          </p:cNvCxnSpPr>
          <p:nvPr/>
        </p:nvCxnSpPr>
        <p:spPr>
          <a:xfrm flipH="1" flipV="1">
            <a:off x="7439436" y="3095729"/>
            <a:ext cx="1885317" cy="31024"/>
          </a:xfrm>
          <a:prstGeom prst="straightConnector1">
            <a:avLst/>
          </a:prstGeom>
          <a:noFill/>
          <a:ln w="50800" cap="flat" cmpd="sng">
            <a:solidFill>
              <a:srgbClr val="FF0000"/>
            </a:solidFill>
            <a:prstDash val="solid"/>
            <a:miter lim="800000"/>
            <a:headEnd type="none" w="sm" len="sm"/>
            <a:tailEnd type="triangle" w="med" len="med"/>
          </a:ln>
        </p:spPr>
      </p:cxnSp>
      <p:pic>
        <p:nvPicPr>
          <p:cNvPr id="445" name="Google Shape;445;p51" descr="A close up of a sign&#10;&#10;Description automatically generated"/>
          <p:cNvPicPr preferRelativeResize="0"/>
          <p:nvPr/>
        </p:nvPicPr>
        <p:blipFill rotWithShape="1">
          <a:blip r:embed="rId4">
            <a:alphaModFix/>
          </a:blip>
          <a:srcRect l="18697" t="8375" r="26593"/>
          <a:stretch/>
        </p:blipFill>
        <p:spPr>
          <a:xfrm>
            <a:off x="10055605" y="198374"/>
            <a:ext cx="1278068" cy="1281013"/>
          </a:xfrm>
          <a:prstGeom prst="rect">
            <a:avLst/>
          </a:prstGeom>
          <a:noFill/>
          <a:ln>
            <a:noFill/>
          </a:ln>
        </p:spPr>
      </p:pic>
      <p:sp>
        <p:nvSpPr>
          <p:cNvPr id="446" name="Google Shape;446;p51"/>
          <p:cNvSpPr/>
          <p:nvPr/>
        </p:nvSpPr>
        <p:spPr>
          <a:xfrm>
            <a:off x="1447801" y="2090983"/>
            <a:ext cx="5971789" cy="3492162"/>
          </a:xfrm>
          <a:prstGeom prst="rect">
            <a:avLst/>
          </a:prstGeom>
          <a:gradFill>
            <a:gsLst>
              <a:gs pos="0">
                <a:srgbClr val="EEF7FF">
                  <a:alpha val="0"/>
                </a:srgbClr>
              </a:gs>
              <a:gs pos="74000">
                <a:srgbClr val="6FC2FF"/>
              </a:gs>
              <a:gs pos="83000">
                <a:srgbClr val="6FC2FF"/>
              </a:gs>
              <a:gs pos="100000">
                <a:srgbClr val="9FD6FF"/>
              </a:gs>
            </a:gsLst>
            <a:lin ang="5400000" scaled="0"/>
          </a:gra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cxnSp>
        <p:nvCxnSpPr>
          <p:cNvPr id="447" name="Google Shape;447;p51"/>
          <p:cNvCxnSpPr/>
          <p:nvPr/>
        </p:nvCxnSpPr>
        <p:spPr>
          <a:xfrm rot="10800000">
            <a:off x="1502229" y="3314624"/>
            <a:ext cx="5960903" cy="0"/>
          </a:xfrm>
          <a:prstGeom prst="straightConnector1">
            <a:avLst/>
          </a:prstGeom>
          <a:noFill/>
          <a:ln w="28575" cap="flat" cmpd="sng">
            <a:solidFill>
              <a:schemeClr val="accent1"/>
            </a:solidFill>
            <a:prstDash val="dash"/>
            <a:miter lim="800000"/>
            <a:headEnd type="none" w="sm" len="sm"/>
            <a:tailEnd type="none" w="sm" len="sm"/>
          </a:ln>
        </p:spPr>
      </p:cxnSp>
      <p:cxnSp>
        <p:nvCxnSpPr>
          <p:cNvPr id="448" name="Google Shape;448;p51"/>
          <p:cNvCxnSpPr/>
          <p:nvPr/>
        </p:nvCxnSpPr>
        <p:spPr>
          <a:xfrm>
            <a:off x="2178729" y="1353050"/>
            <a:ext cx="0" cy="684274"/>
          </a:xfrm>
          <a:prstGeom prst="straightConnector1">
            <a:avLst/>
          </a:prstGeom>
          <a:noFill/>
          <a:ln w="76200" cap="flat" cmpd="sng">
            <a:solidFill>
              <a:srgbClr val="002060"/>
            </a:solidFill>
            <a:prstDash val="solid"/>
            <a:miter lim="800000"/>
            <a:headEnd type="none" w="sm" len="sm"/>
            <a:tailEnd type="triangle" w="med" len="med"/>
          </a:ln>
        </p:spPr>
      </p:cxnSp>
      <p:cxnSp>
        <p:nvCxnSpPr>
          <p:cNvPr id="449" name="Google Shape;449;p51"/>
          <p:cNvCxnSpPr/>
          <p:nvPr/>
        </p:nvCxnSpPr>
        <p:spPr>
          <a:xfrm rot="10800000">
            <a:off x="7076689" y="1392528"/>
            <a:ext cx="0" cy="684274"/>
          </a:xfrm>
          <a:prstGeom prst="straightConnector1">
            <a:avLst/>
          </a:prstGeom>
          <a:noFill/>
          <a:ln w="76200" cap="flat" cmpd="sng">
            <a:solidFill>
              <a:srgbClr val="002060"/>
            </a:solidFill>
            <a:prstDash val="solid"/>
            <a:miter lim="800000"/>
            <a:headEnd type="none" w="sm" len="sm"/>
            <a:tailEnd type="triangle" w="med" len="med"/>
          </a:ln>
        </p:spPr>
      </p:cxnSp>
      <p:cxnSp>
        <p:nvCxnSpPr>
          <p:cNvPr id="450" name="Google Shape;450;p51"/>
          <p:cNvCxnSpPr/>
          <p:nvPr/>
        </p:nvCxnSpPr>
        <p:spPr>
          <a:xfrm>
            <a:off x="1437872" y="2899846"/>
            <a:ext cx="772800" cy="0"/>
          </a:xfrm>
          <a:prstGeom prst="straightConnector1">
            <a:avLst/>
          </a:prstGeom>
          <a:noFill/>
          <a:ln w="76200" cap="flat" cmpd="sng">
            <a:solidFill>
              <a:srgbClr val="002060"/>
            </a:solidFill>
            <a:prstDash val="solid"/>
            <a:miter lim="800000"/>
            <a:headEnd type="none" w="sm" len="sm"/>
            <a:tailEnd type="triangle" w="med" len="med"/>
          </a:ln>
        </p:spPr>
      </p:cxnSp>
      <p:cxnSp>
        <p:nvCxnSpPr>
          <p:cNvPr id="452" name="Google Shape;452;p51"/>
          <p:cNvCxnSpPr/>
          <p:nvPr/>
        </p:nvCxnSpPr>
        <p:spPr>
          <a:xfrm>
            <a:off x="1405928" y="4739432"/>
            <a:ext cx="772800" cy="0"/>
          </a:xfrm>
          <a:prstGeom prst="straightConnector1">
            <a:avLst/>
          </a:prstGeom>
          <a:noFill/>
          <a:ln w="76200" cap="flat" cmpd="sng">
            <a:solidFill>
              <a:srgbClr val="002060"/>
            </a:solidFill>
            <a:prstDash val="solid"/>
            <a:miter lim="800000"/>
            <a:headEnd type="none" w="sm" len="sm"/>
            <a:tailEnd type="triangle" w="med" len="med"/>
          </a:ln>
        </p:spPr>
      </p:cxnSp>
      <p:cxnSp>
        <p:nvCxnSpPr>
          <p:cNvPr id="453" name="Google Shape;453;p51"/>
          <p:cNvCxnSpPr/>
          <p:nvPr/>
        </p:nvCxnSpPr>
        <p:spPr>
          <a:xfrm>
            <a:off x="7076689" y="4739420"/>
            <a:ext cx="772886" cy="0"/>
          </a:xfrm>
          <a:prstGeom prst="straightConnector1">
            <a:avLst/>
          </a:prstGeom>
          <a:noFill/>
          <a:ln w="76200" cap="flat" cmpd="sng">
            <a:solidFill>
              <a:srgbClr val="002060"/>
            </a:solidFill>
            <a:prstDash val="solid"/>
            <a:miter lim="800000"/>
            <a:headEnd type="none" w="sm" len="sm"/>
            <a:tailEnd type="triangle" w="med" len="med"/>
          </a:ln>
        </p:spPr>
      </p:cxnSp>
      <p:sp>
        <p:nvSpPr>
          <p:cNvPr id="454" name="Google Shape;454;p51"/>
          <p:cNvSpPr/>
          <p:nvPr/>
        </p:nvSpPr>
        <p:spPr>
          <a:xfrm>
            <a:off x="1427950" y="2043697"/>
            <a:ext cx="6035100" cy="12810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Libre Franklin"/>
              <a:ea typeface="Libre Franklin"/>
              <a:cs typeface="Libre Franklin"/>
              <a:sym typeface="Libre Franklin"/>
            </a:endParaRPr>
          </a:p>
        </p:txBody>
      </p:sp>
      <p:sp>
        <p:nvSpPr>
          <p:cNvPr id="455" name="Google Shape;455;p51"/>
          <p:cNvSpPr/>
          <p:nvPr/>
        </p:nvSpPr>
        <p:spPr>
          <a:xfrm>
            <a:off x="914401" y="1286755"/>
            <a:ext cx="1153884" cy="300848"/>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entury Gothic"/>
                <a:ea typeface="Century Gothic"/>
                <a:cs typeface="Century Gothic"/>
                <a:sym typeface="Century Gothic"/>
              </a:rPr>
              <a:t>INFLOW</a:t>
            </a:r>
            <a:endParaRPr sz="1400" b="0" i="0" u="none" strike="noStrike" cap="none">
              <a:solidFill>
                <a:srgbClr val="000000"/>
              </a:solidFill>
              <a:latin typeface="Arial"/>
              <a:ea typeface="Arial"/>
              <a:cs typeface="Arial"/>
              <a:sym typeface="Arial"/>
            </a:endParaRPr>
          </a:p>
        </p:txBody>
      </p:sp>
      <p:sp>
        <p:nvSpPr>
          <p:cNvPr id="456" name="Google Shape;456;p51"/>
          <p:cNvSpPr/>
          <p:nvPr/>
        </p:nvSpPr>
        <p:spPr>
          <a:xfrm>
            <a:off x="264141" y="2568514"/>
            <a:ext cx="1153884" cy="300848"/>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060"/>
                </a:solidFill>
                <a:latin typeface="Century Gothic"/>
                <a:ea typeface="Century Gothic"/>
                <a:cs typeface="Century Gothic"/>
                <a:sym typeface="Century Gothic"/>
              </a:rPr>
              <a:t>INFLOW</a:t>
            </a:r>
            <a:endParaRPr sz="1400" b="0" i="0" u="none" strike="noStrike" cap="none" dirty="0">
              <a:solidFill>
                <a:srgbClr val="000000"/>
              </a:solidFill>
              <a:latin typeface="Arial"/>
              <a:ea typeface="Arial"/>
              <a:cs typeface="Arial"/>
              <a:sym typeface="Arial"/>
            </a:endParaRPr>
          </a:p>
        </p:txBody>
      </p:sp>
      <p:sp>
        <p:nvSpPr>
          <p:cNvPr id="457" name="Google Shape;457;p51"/>
          <p:cNvSpPr/>
          <p:nvPr/>
        </p:nvSpPr>
        <p:spPr>
          <a:xfrm>
            <a:off x="274071" y="4389881"/>
            <a:ext cx="1153884" cy="300848"/>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060"/>
                </a:solidFill>
                <a:latin typeface="Century Gothic"/>
                <a:ea typeface="Century Gothic"/>
                <a:cs typeface="Century Gothic"/>
                <a:sym typeface="Century Gothic"/>
              </a:rPr>
              <a:t>INFLOW</a:t>
            </a:r>
            <a:endParaRPr sz="1400" b="0" i="0" u="none" strike="noStrike" cap="none" dirty="0">
              <a:solidFill>
                <a:srgbClr val="000000"/>
              </a:solidFill>
              <a:latin typeface="Arial"/>
              <a:ea typeface="Arial"/>
              <a:cs typeface="Arial"/>
              <a:sym typeface="Arial"/>
            </a:endParaRPr>
          </a:p>
        </p:txBody>
      </p:sp>
      <p:sp>
        <p:nvSpPr>
          <p:cNvPr id="458" name="Google Shape;458;p51"/>
          <p:cNvSpPr/>
          <p:nvPr/>
        </p:nvSpPr>
        <p:spPr>
          <a:xfrm>
            <a:off x="7280612" y="1286755"/>
            <a:ext cx="1283243" cy="294426"/>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entury Gothic"/>
                <a:ea typeface="Century Gothic"/>
                <a:cs typeface="Century Gothic"/>
                <a:sym typeface="Century Gothic"/>
              </a:rPr>
              <a:t>OUTFLOW</a:t>
            </a:r>
            <a:endParaRPr sz="1400" b="0" i="0" u="none" strike="noStrike" cap="none">
              <a:solidFill>
                <a:srgbClr val="000000"/>
              </a:solidFill>
              <a:latin typeface="Arial"/>
              <a:ea typeface="Arial"/>
              <a:cs typeface="Arial"/>
              <a:sym typeface="Arial"/>
            </a:endParaRPr>
          </a:p>
        </p:txBody>
      </p:sp>
      <p:sp>
        <p:nvSpPr>
          <p:cNvPr id="459" name="Google Shape;459;p51"/>
          <p:cNvSpPr/>
          <p:nvPr/>
        </p:nvSpPr>
        <p:spPr>
          <a:xfrm>
            <a:off x="7793945" y="2434432"/>
            <a:ext cx="1283243" cy="294426"/>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060"/>
                </a:solidFill>
                <a:latin typeface="Century Gothic"/>
                <a:ea typeface="Century Gothic"/>
                <a:cs typeface="Century Gothic"/>
                <a:sym typeface="Century Gothic"/>
              </a:rPr>
              <a:t>OUTFLOW</a:t>
            </a:r>
            <a:endParaRPr sz="1400" b="0" i="0" u="none" strike="noStrike" cap="none" dirty="0">
              <a:solidFill>
                <a:srgbClr val="000000"/>
              </a:solidFill>
              <a:latin typeface="Arial"/>
              <a:ea typeface="Arial"/>
              <a:cs typeface="Arial"/>
              <a:sym typeface="Arial"/>
            </a:endParaRPr>
          </a:p>
        </p:txBody>
      </p:sp>
      <p:sp>
        <p:nvSpPr>
          <p:cNvPr id="460" name="Google Shape;460;p51"/>
          <p:cNvSpPr/>
          <p:nvPr/>
        </p:nvSpPr>
        <p:spPr>
          <a:xfrm>
            <a:off x="7826308" y="4419723"/>
            <a:ext cx="1283243" cy="294426"/>
          </a:xfrm>
          <a:prstGeom prst="rect">
            <a:avLst/>
          </a:prstGeom>
          <a:solidFill>
            <a:srgbClr val="CBF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2060"/>
                </a:solidFill>
                <a:latin typeface="Century Gothic"/>
                <a:ea typeface="Century Gothic"/>
                <a:cs typeface="Century Gothic"/>
                <a:sym typeface="Century Gothic"/>
              </a:rPr>
              <a:t>OUTFLOW</a:t>
            </a:r>
            <a:endParaRPr sz="1400" b="0" i="0" u="none" strike="noStrike" cap="none" dirty="0">
              <a:solidFill>
                <a:srgbClr val="000000"/>
              </a:solidFill>
              <a:latin typeface="Arial"/>
              <a:ea typeface="Arial"/>
              <a:cs typeface="Arial"/>
              <a:sym typeface="Arial"/>
            </a:endParaRPr>
          </a:p>
        </p:txBody>
      </p:sp>
      <p:sp>
        <p:nvSpPr>
          <p:cNvPr id="461" name="Google Shape;461;p51"/>
          <p:cNvSpPr/>
          <p:nvPr/>
        </p:nvSpPr>
        <p:spPr>
          <a:xfrm>
            <a:off x="4252796" y="3866362"/>
            <a:ext cx="2307772" cy="26960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entury Gothic"/>
                <a:ea typeface="Century Gothic"/>
                <a:cs typeface="Century Gothic"/>
                <a:sym typeface="Century Gothic"/>
              </a:rPr>
              <a:t>GROUNDWATER SYSTEM</a:t>
            </a:r>
            <a:endParaRPr sz="1400" b="0" i="0" u="none" strike="noStrike" cap="none">
              <a:solidFill>
                <a:srgbClr val="000000"/>
              </a:solidFill>
              <a:latin typeface="Arial"/>
              <a:ea typeface="Arial"/>
              <a:cs typeface="Arial"/>
              <a:sym typeface="Arial"/>
            </a:endParaRPr>
          </a:p>
        </p:txBody>
      </p:sp>
      <p:sp>
        <p:nvSpPr>
          <p:cNvPr id="462" name="Google Shape;462;p51"/>
          <p:cNvSpPr/>
          <p:nvPr/>
        </p:nvSpPr>
        <p:spPr>
          <a:xfrm>
            <a:off x="1651173" y="2328985"/>
            <a:ext cx="2307900" cy="2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entury Gothic"/>
                <a:ea typeface="Century Gothic"/>
                <a:cs typeface="Century Gothic"/>
                <a:sym typeface="Century Gothic"/>
              </a:rPr>
              <a:t>SURFACE WATER SYSTEM</a:t>
            </a:r>
            <a:endParaRPr sz="1400" b="0" i="0" u="none" strike="noStrike" cap="none">
              <a:solidFill>
                <a:srgbClr val="000000"/>
              </a:solidFill>
              <a:latin typeface="Arial"/>
              <a:ea typeface="Arial"/>
              <a:cs typeface="Arial"/>
              <a:sym typeface="Arial"/>
            </a:endParaRPr>
          </a:p>
        </p:txBody>
      </p:sp>
      <p:sp>
        <p:nvSpPr>
          <p:cNvPr id="463" name="Google Shape;463;p51"/>
          <p:cNvSpPr txBox="1"/>
          <p:nvPr/>
        </p:nvSpPr>
        <p:spPr>
          <a:xfrm>
            <a:off x="5666989" y="3942976"/>
            <a:ext cx="21732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Libre Franklin"/>
              <a:buNone/>
            </a:pPr>
            <a:r>
              <a:rPr lang="en-US" sz="1800" b="0" i="0" u="none" strike="noStrike" cap="none">
                <a:solidFill>
                  <a:srgbClr val="000000"/>
                </a:solidFill>
                <a:latin typeface="Libre Franklin"/>
                <a:ea typeface="Libre Franklin"/>
                <a:cs typeface="Libre Franklin"/>
                <a:sym typeface="Libre Franklin"/>
              </a:rPr>
              <a:t>-</a:t>
            </a:r>
            <a:endParaRPr sz="1400" b="0" i="0" u="none" strike="noStrike" cap="none">
              <a:solidFill>
                <a:srgbClr val="000000"/>
              </a:solidFill>
              <a:latin typeface="Arial"/>
              <a:ea typeface="Arial"/>
              <a:cs typeface="Arial"/>
              <a:sym typeface="Arial"/>
            </a:endParaRPr>
          </a:p>
        </p:txBody>
      </p:sp>
      <p:sp>
        <p:nvSpPr>
          <p:cNvPr id="464" name="Google Shape;464;p51"/>
          <p:cNvSpPr/>
          <p:nvPr/>
        </p:nvSpPr>
        <p:spPr>
          <a:xfrm>
            <a:off x="2178729" y="2887299"/>
            <a:ext cx="589725" cy="854651"/>
          </a:xfrm>
          <a:prstGeom prst="upDownArrow">
            <a:avLst>
              <a:gd name="adj1" fmla="val 50000"/>
              <a:gd name="adj2" fmla="val 50000"/>
            </a:avLst>
          </a:prstGeom>
          <a:solidFill>
            <a:srgbClr val="CBF3FF"/>
          </a:solidFill>
          <a:ln w="12700" cap="flat" cmpd="sng">
            <a:solidFill>
              <a:srgbClr val="00206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65" name="Google Shape;465;p51"/>
          <p:cNvSpPr/>
          <p:nvPr/>
        </p:nvSpPr>
        <p:spPr>
          <a:xfrm>
            <a:off x="1806191" y="3819075"/>
            <a:ext cx="1509757" cy="2944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entury Gothic"/>
                <a:ea typeface="Century Gothic"/>
                <a:cs typeface="Century Gothic"/>
                <a:sym typeface="Century Gothic"/>
              </a:rPr>
              <a:t>EXCHANGE</a:t>
            </a:r>
            <a:endParaRPr sz="1400" b="0" i="0" u="none" strike="noStrike" cap="none">
              <a:solidFill>
                <a:srgbClr val="000000"/>
              </a:solidFill>
              <a:latin typeface="Arial"/>
              <a:ea typeface="Arial"/>
              <a:cs typeface="Arial"/>
              <a:sym typeface="Arial"/>
            </a:endParaRPr>
          </a:p>
        </p:txBody>
      </p:sp>
      <p:sp>
        <p:nvSpPr>
          <p:cNvPr id="466" name="Google Shape;466;p51"/>
          <p:cNvSpPr/>
          <p:nvPr/>
        </p:nvSpPr>
        <p:spPr>
          <a:xfrm>
            <a:off x="2954674" y="2890979"/>
            <a:ext cx="3039037" cy="3715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1" u="none" strike="noStrike" cap="none">
                <a:solidFill>
                  <a:srgbClr val="002060"/>
                </a:solidFill>
                <a:latin typeface="Century Gothic"/>
                <a:ea typeface="Century Gothic"/>
                <a:cs typeface="Century Gothic"/>
                <a:sym typeface="Century Gothic"/>
              </a:rPr>
              <a:t>Surface Water/Groundwater Interface</a:t>
            </a:r>
            <a:endParaRPr sz="1400" b="0" i="0" u="none" strike="noStrike" cap="none">
              <a:solidFill>
                <a:srgbClr val="000000"/>
              </a:solidFill>
              <a:latin typeface="Arial"/>
              <a:ea typeface="Arial"/>
              <a:cs typeface="Arial"/>
              <a:sym typeface="Arial"/>
            </a:endParaRPr>
          </a:p>
        </p:txBody>
      </p:sp>
      <p:pic>
        <p:nvPicPr>
          <p:cNvPr id="467" name="Google Shape;467;p51" descr="Tree With Roots"/>
          <p:cNvPicPr preferRelativeResize="0"/>
          <p:nvPr/>
        </p:nvPicPr>
        <p:blipFill rotWithShape="1">
          <a:blip r:embed="rId5">
            <a:alphaModFix/>
          </a:blip>
          <a:srcRect/>
          <a:stretch/>
        </p:blipFill>
        <p:spPr>
          <a:xfrm>
            <a:off x="3283206" y="1142564"/>
            <a:ext cx="1119161" cy="1119161"/>
          </a:xfrm>
          <a:prstGeom prst="rect">
            <a:avLst/>
          </a:prstGeom>
          <a:noFill/>
          <a:ln>
            <a:noFill/>
          </a:ln>
        </p:spPr>
      </p:pic>
      <p:pic>
        <p:nvPicPr>
          <p:cNvPr id="468" name="Google Shape;468;p51" descr="House"/>
          <p:cNvPicPr preferRelativeResize="0"/>
          <p:nvPr/>
        </p:nvPicPr>
        <p:blipFill rotWithShape="1">
          <a:blip r:embed="rId6">
            <a:alphaModFix/>
          </a:blip>
          <a:srcRect/>
          <a:stretch/>
        </p:blipFill>
        <p:spPr>
          <a:xfrm>
            <a:off x="2595819" y="1402131"/>
            <a:ext cx="722680" cy="722680"/>
          </a:xfrm>
          <a:prstGeom prst="rect">
            <a:avLst/>
          </a:prstGeom>
          <a:noFill/>
          <a:ln>
            <a:noFill/>
          </a:ln>
        </p:spPr>
      </p:pic>
      <p:pic>
        <p:nvPicPr>
          <p:cNvPr id="469" name="Google Shape;469;p51" descr="Crops"/>
          <p:cNvPicPr preferRelativeResize="0"/>
          <p:nvPr/>
        </p:nvPicPr>
        <p:blipFill rotWithShape="1">
          <a:blip r:embed="rId7">
            <a:alphaModFix/>
          </a:blip>
          <a:srcRect/>
          <a:stretch/>
        </p:blipFill>
        <p:spPr>
          <a:xfrm>
            <a:off x="5650386" y="1527988"/>
            <a:ext cx="857094" cy="574973"/>
          </a:xfrm>
          <a:prstGeom prst="rect">
            <a:avLst/>
          </a:prstGeom>
          <a:noFill/>
          <a:ln>
            <a:noFill/>
          </a:ln>
        </p:spPr>
      </p:pic>
      <p:cxnSp>
        <p:nvCxnSpPr>
          <p:cNvPr id="451" name="Google Shape;451;p51"/>
          <p:cNvCxnSpPr/>
          <p:nvPr/>
        </p:nvCxnSpPr>
        <p:spPr>
          <a:xfrm>
            <a:off x="6989339" y="2831088"/>
            <a:ext cx="772800" cy="0"/>
          </a:xfrm>
          <a:prstGeom prst="straightConnector1">
            <a:avLst/>
          </a:prstGeom>
          <a:noFill/>
          <a:ln w="76200" cap="flat" cmpd="sng">
            <a:solidFill>
              <a:srgbClr val="002060"/>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advTm="19588"/>
    </mc:Choice>
    <mc:Fallback xmlns="">
      <p:transition spd="slow" advTm="1958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650382" y="2851362"/>
            <a:ext cx="927845" cy="227370"/>
          </a:xfrm>
          <a:prstGeom prst="rect">
            <a:avLst/>
          </a:prstGeom>
          <a:noFill/>
        </p:spPr>
        <p:txBody>
          <a:bodyPr wrap="square" rtlCol="0">
            <a:spAutoFit/>
          </a:bodyPr>
          <a:lstStyle/>
          <a:p>
            <a:pPr marL="0" marR="0" lvl="0" indent="0" algn="ctr" defTabSz="239976" rtl="0" eaLnBrk="0" fontAlgn="base" latinLnBrk="0" hangingPunct="0">
              <a:lnSpc>
                <a:spcPct val="150000"/>
              </a:lnSpc>
              <a:spcBef>
                <a:spcPct val="0"/>
              </a:spcBef>
              <a:spcAft>
                <a:spcPct val="0"/>
              </a:spcAft>
              <a:buClrTx/>
              <a:buSzTx/>
              <a:buFontTx/>
              <a:buNone/>
              <a:tabLst/>
              <a:defRPr/>
            </a:pPr>
            <a:r>
              <a:rPr kumimoji="0" lang="ru-RU" sz="667"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Open Sans Light" panose="020B0306030504020204" pitchFamily="34" charset="0"/>
              </a:rPr>
              <a:t>.</a:t>
            </a:r>
            <a:endParaRPr kumimoji="0" lang="ru-RU" sz="667" b="0" i="0" u="none" strike="noStrike" kern="1200" cap="none" spc="-10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Open Sans Light" panose="020B0306030504020204" pitchFamily="34" charset="0"/>
            </a:endParaRPr>
          </a:p>
        </p:txBody>
      </p:sp>
      <p:sp>
        <p:nvSpPr>
          <p:cNvPr id="23" name="TextBox 22"/>
          <p:cNvSpPr txBox="1"/>
          <p:nvPr/>
        </p:nvSpPr>
        <p:spPr>
          <a:xfrm>
            <a:off x="9141437" y="2938045"/>
            <a:ext cx="1414386" cy="1569660"/>
          </a:xfrm>
          <a:prstGeom prst="rect">
            <a:avLst/>
          </a:prstGeom>
          <a:noFill/>
        </p:spPr>
        <p:txBody>
          <a:bodyPr wrap="square" rtlCol="0">
            <a:spAutoFit/>
          </a:bodyPr>
          <a:lstStyle/>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Plan Area, Subbasin Setting &amp; Water Supplies</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Roboto Light" panose="02000000000000000000" pitchFamily="2" charset="0"/>
                <a:cs typeface="Calibri" panose="020F0502020204030204" pitchFamily="34" charset="0"/>
              </a:rPr>
              <a:t> </a:t>
            </a:r>
          </a:p>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Roboto Light" panose="02000000000000000000" pitchFamily="2" charset="0"/>
                <a:cs typeface="Calibri" panose="020F0502020204030204" pitchFamily="34" charset="0"/>
              </a:rPr>
              <a:t>(Ch 1-5)</a:t>
            </a:r>
            <a:endParaRPr kumimoji="0" lang="ru-RU" sz="1600" b="1" i="0" u="none" strike="noStrike" kern="1200" cap="none" spc="0" normalizeH="0" baseline="0" noProof="0" dirty="0">
              <a:ln>
                <a:noFill/>
              </a:ln>
              <a:solidFill>
                <a:srgbClr val="FFFFFF"/>
              </a:solidFill>
              <a:effectLst/>
              <a:uLnTx/>
              <a:uFillTx/>
              <a:latin typeface="Calibri" panose="020F0502020204030204" pitchFamily="34" charset="0"/>
              <a:ea typeface="Merriweather Bold" panose="02060503050406030704" pitchFamily="18" charset="-52"/>
              <a:cs typeface="Calibri" panose="020F0502020204030204" pitchFamily="34" charset="0"/>
            </a:endParaRPr>
          </a:p>
        </p:txBody>
      </p:sp>
      <p:sp>
        <p:nvSpPr>
          <p:cNvPr id="43" name="TextBox 42">
            <a:extLst>
              <a:ext uri="{FF2B5EF4-FFF2-40B4-BE49-F238E27FC236}">
                <a16:creationId xmlns:a16="http://schemas.microsoft.com/office/drawing/2014/main" id="{168631BE-8F37-4EBE-B94C-11E94708934E}"/>
              </a:ext>
            </a:extLst>
          </p:cNvPr>
          <p:cNvSpPr txBox="1"/>
          <p:nvPr/>
        </p:nvSpPr>
        <p:spPr>
          <a:xfrm>
            <a:off x="2390367" y="2143149"/>
            <a:ext cx="5110961" cy="400110"/>
          </a:xfrm>
          <a:prstGeom prst="rect">
            <a:avLst/>
          </a:prstGeom>
          <a:noFill/>
        </p:spPr>
        <p:txBody>
          <a:bodyPr wrap="square" rtlCol="0">
            <a:sp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Plan </a:t>
            </a:r>
            <a:r>
              <a:rPr kumimoji="0" lang="en-US" sz="2000" b="1" i="0" u="none" strike="noStrike" kern="1200" cap="none" spc="0" normalizeH="0" baseline="0" noProof="0" dirty="0">
                <a:ln>
                  <a:noFill/>
                </a:ln>
                <a:solidFill>
                  <a:schemeClr val="bg1"/>
                </a:solidFill>
                <a:effectLst/>
                <a:uLnTx/>
                <a:uFillTx/>
                <a:latin typeface="Calibri" panose="020F0502020204030204"/>
              </a:rPr>
              <a:t>Area, Subbasin Setting &amp; Water Supplies</a:t>
            </a:r>
            <a:endParaRPr kumimoji="0" lang="ru-RU" sz="2000" b="1" i="0" u="none" strike="noStrike" kern="1200" cap="none" spc="0" normalizeH="0" baseline="0" noProof="0" dirty="0">
              <a:ln>
                <a:noFill/>
              </a:ln>
              <a:solidFill>
                <a:schemeClr val="bg1"/>
              </a:solidFill>
              <a:effectLst/>
              <a:uLnTx/>
              <a:uFillTx/>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75" name="TextBox 74"/>
          <p:cNvSpPr txBox="1"/>
          <p:nvPr/>
        </p:nvSpPr>
        <p:spPr>
          <a:xfrm>
            <a:off x="2747786" y="3322765"/>
            <a:ext cx="6676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Sustainable Management Criteria &amp; Monitoring </a:t>
            </a:r>
          </a:p>
        </p:txBody>
      </p:sp>
      <p:sp>
        <p:nvSpPr>
          <p:cNvPr id="44" name="TextBox 43">
            <a:extLst>
              <a:ext uri="{FF2B5EF4-FFF2-40B4-BE49-F238E27FC236}">
                <a16:creationId xmlns:a16="http://schemas.microsoft.com/office/drawing/2014/main" id="{C0F20129-9EC3-4D10-8983-367735AF74CC}"/>
              </a:ext>
            </a:extLst>
          </p:cNvPr>
          <p:cNvSpPr txBox="1"/>
          <p:nvPr/>
        </p:nvSpPr>
        <p:spPr>
          <a:xfrm>
            <a:off x="2285592" y="5814736"/>
            <a:ext cx="5110961" cy="400110"/>
          </a:xfrm>
          <a:prstGeom prst="rect">
            <a:avLst/>
          </a:prstGeom>
          <a:noFill/>
        </p:spPr>
        <p:txBody>
          <a:bodyPr wrap="square" rtlCol="0">
            <a:sp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 Submit GSP to DWR: January 31, 2022</a:t>
            </a:r>
            <a:endParaRPr kumimoji="0" lang="ru-RU" sz="2000" b="1" i="0" u="none" strike="noStrike" kern="1200" cap="none" spc="0" normalizeH="0" baseline="0" noProof="0" dirty="0">
              <a:ln>
                <a:noFill/>
              </a:ln>
              <a:solidFill>
                <a:schemeClr val="bg1"/>
              </a:solidFill>
              <a:effectLst/>
              <a:uLnTx/>
              <a:uFillTx/>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45" name="Rectangle 44">
            <a:extLst>
              <a:ext uri="{FF2B5EF4-FFF2-40B4-BE49-F238E27FC236}">
                <a16:creationId xmlns:a16="http://schemas.microsoft.com/office/drawing/2014/main" id="{F22CDC08-F625-481B-BDD0-5167979E4A8D}"/>
              </a:ext>
            </a:extLst>
          </p:cNvPr>
          <p:cNvSpPr/>
          <p:nvPr/>
        </p:nvSpPr>
        <p:spPr>
          <a:xfrm>
            <a:off x="0" y="-1043"/>
            <a:ext cx="12168514" cy="113898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BA14FF4-713E-4B74-95AB-79325F0C67AC}"/>
              </a:ext>
            </a:extLst>
          </p:cNvPr>
          <p:cNvSpPr/>
          <p:nvPr/>
        </p:nvSpPr>
        <p:spPr>
          <a:xfrm>
            <a:off x="0" y="1112336"/>
            <a:ext cx="12192000" cy="82583"/>
          </a:xfrm>
          <a:prstGeom prst="rect">
            <a:avLst/>
          </a:prstGeom>
          <a:solidFill>
            <a:srgbClr val="59A16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close up of a sign&#10;&#10;Description automatically generated">
            <a:extLst>
              <a:ext uri="{FF2B5EF4-FFF2-40B4-BE49-F238E27FC236}">
                <a16:creationId xmlns:a16="http://schemas.microsoft.com/office/drawing/2014/main" id="{5BA9EC4E-80FD-48B3-82E5-10EC85F38C5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699" t="8375" r="26594"/>
          <a:stretch/>
        </p:blipFill>
        <p:spPr>
          <a:xfrm>
            <a:off x="10959287" y="32155"/>
            <a:ext cx="1043390" cy="1045794"/>
          </a:xfrm>
          <a:prstGeom prst="rect">
            <a:avLst/>
          </a:prstGeom>
        </p:spPr>
      </p:pic>
      <p:sp>
        <p:nvSpPr>
          <p:cNvPr id="50" name="TextBox 49"/>
          <p:cNvSpPr txBox="1"/>
          <p:nvPr/>
        </p:nvSpPr>
        <p:spPr>
          <a:xfrm>
            <a:off x="189323" y="215775"/>
            <a:ext cx="9888127" cy="646331"/>
          </a:xfrm>
          <a:prstGeom prst="rect">
            <a:avLst/>
          </a:prstGeom>
          <a:noFill/>
        </p:spPr>
        <p:txBody>
          <a:bodyPr wrap="square" rtlCol="0">
            <a:spAutoFit/>
          </a:bodyPr>
          <a:lstStyle/>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a:ea typeface="Roboto Black" panose="02000000000000000000" pitchFamily="2" charset="0"/>
                <a:cs typeface="Open Sans Light" panose="020B0306030504020204" pitchFamily="34" charset="0"/>
              </a:rPr>
              <a:t>Geologic</a:t>
            </a:r>
            <a:r>
              <a:rPr kumimoji="0" lang="en-US" sz="3600" b="1" i="0" u="none" strike="noStrike" kern="1200" cap="none" spc="0" normalizeH="0" noProof="0" dirty="0">
                <a:ln>
                  <a:noFill/>
                </a:ln>
                <a:solidFill>
                  <a:schemeClr val="bg1"/>
                </a:solidFill>
                <a:effectLst/>
                <a:uLnTx/>
                <a:uFillTx/>
                <a:latin typeface="Calibri" panose="020F0502020204030204"/>
                <a:ea typeface="Roboto Black" panose="02000000000000000000" pitchFamily="2" charset="0"/>
                <a:cs typeface="Open Sans Light" panose="020B0306030504020204" pitchFamily="34" charset="0"/>
              </a:rPr>
              <a:t> Cross Section-2-2’</a:t>
            </a:r>
            <a:endParaRPr kumimoji="0" lang="ru-RU" sz="3600" b="1" i="0" u="none" strike="noStrike" kern="1200" cap="none" spc="0" normalizeH="0" baseline="0" noProof="0" dirty="0">
              <a:ln>
                <a:noFill/>
              </a:ln>
              <a:solidFill>
                <a:schemeClr val="bg1"/>
              </a:solidFill>
              <a:effectLst/>
              <a:uLnTx/>
              <a:uFillTx/>
              <a:latin typeface="Calibri" panose="020F0502020204030204"/>
              <a:ea typeface="Roboto Black" panose="02000000000000000000" pitchFamily="2" charset="0"/>
              <a:cs typeface="Open Sans Light" panose="020B0306030504020204" pitchFamily="34" charset="0"/>
            </a:endParaRPr>
          </a:p>
        </p:txBody>
      </p:sp>
      <p:pic>
        <p:nvPicPr>
          <p:cNvPr id="12" name="Google Shape;357;p44"/>
          <p:cNvPicPr preferRelativeResize="0">
            <a:picLocks/>
          </p:cNvPicPr>
          <p:nvPr/>
        </p:nvPicPr>
        <p:blipFill rotWithShape="1">
          <a:blip r:embed="rId5">
            <a:alphaModFix/>
          </a:blip>
          <a:srcRect/>
          <a:stretch/>
        </p:blipFill>
        <p:spPr>
          <a:xfrm>
            <a:off x="762716" y="1781499"/>
            <a:ext cx="7529095" cy="4669103"/>
          </a:xfrm>
          <a:prstGeom prst="rect">
            <a:avLst/>
          </a:prstGeom>
          <a:noFill/>
          <a:ln>
            <a:noFill/>
          </a:ln>
        </p:spPr>
      </p:pic>
      <p:sp>
        <p:nvSpPr>
          <p:cNvPr id="14" name="TextBox 13">
            <a:extLst>
              <a:ext uri="{FF2B5EF4-FFF2-40B4-BE49-F238E27FC236}">
                <a16:creationId xmlns:a16="http://schemas.microsoft.com/office/drawing/2014/main" id="{5FC73849-9560-4C89-A2AC-C365FC0C40B3}"/>
              </a:ext>
            </a:extLst>
          </p:cNvPr>
          <p:cNvSpPr txBox="1"/>
          <p:nvPr/>
        </p:nvSpPr>
        <p:spPr>
          <a:xfrm>
            <a:off x="6809965" y="4492159"/>
            <a:ext cx="989705" cy="594579"/>
          </a:xfrm>
          <a:prstGeom prst="rect">
            <a:avLst/>
          </a:prstGeom>
          <a:solidFill>
            <a:schemeClr val="bg1">
              <a:alpha val="60000"/>
            </a:schemeClr>
          </a:solidFill>
        </p:spPr>
        <p:txBody>
          <a:bodyPr wrap="square" rtlCol="0">
            <a:spAutoFit/>
          </a:bodyPr>
          <a:lstStyle/>
          <a:p>
            <a:pPr algn="ctr"/>
            <a:r>
              <a:rPr lang="en-US" sz="1600" b="1" dirty="0"/>
              <a:t>Middle </a:t>
            </a:r>
          </a:p>
          <a:p>
            <a:pPr algn="ctr"/>
            <a:r>
              <a:rPr lang="en-US" sz="1600" b="1" dirty="0"/>
              <a:t>Tehama</a:t>
            </a:r>
          </a:p>
        </p:txBody>
      </p:sp>
      <p:sp>
        <p:nvSpPr>
          <p:cNvPr id="15" name="TextBox 14">
            <a:extLst>
              <a:ext uri="{FF2B5EF4-FFF2-40B4-BE49-F238E27FC236}">
                <a16:creationId xmlns:a16="http://schemas.microsoft.com/office/drawing/2014/main" id="{B13C65F9-5329-4A3C-97E8-42F664B837D6}"/>
              </a:ext>
            </a:extLst>
          </p:cNvPr>
          <p:cNvSpPr txBox="1"/>
          <p:nvPr/>
        </p:nvSpPr>
        <p:spPr>
          <a:xfrm>
            <a:off x="6772435" y="2951374"/>
            <a:ext cx="1092146" cy="584775"/>
          </a:xfrm>
          <a:prstGeom prst="rect">
            <a:avLst/>
          </a:prstGeom>
          <a:solidFill>
            <a:schemeClr val="bg1">
              <a:alpha val="62000"/>
            </a:schemeClr>
          </a:solidFill>
        </p:spPr>
        <p:txBody>
          <a:bodyPr wrap="square" rtlCol="0">
            <a:spAutoFit/>
          </a:bodyPr>
          <a:lstStyle/>
          <a:p>
            <a:pPr algn="ctr"/>
            <a:r>
              <a:rPr lang="en-US" sz="1600" b="1" dirty="0"/>
              <a:t>Upper </a:t>
            </a:r>
          </a:p>
          <a:p>
            <a:pPr algn="ctr"/>
            <a:r>
              <a:rPr lang="en-US" sz="1600" b="1" dirty="0"/>
              <a:t>Tehama</a:t>
            </a:r>
          </a:p>
        </p:txBody>
      </p:sp>
      <p:sp>
        <p:nvSpPr>
          <p:cNvPr id="16" name="TextBox 15">
            <a:extLst>
              <a:ext uri="{FF2B5EF4-FFF2-40B4-BE49-F238E27FC236}">
                <a16:creationId xmlns:a16="http://schemas.microsoft.com/office/drawing/2014/main" id="{8E23B57B-2A42-4ED3-89D9-B597FF6C564D}"/>
              </a:ext>
            </a:extLst>
          </p:cNvPr>
          <p:cNvSpPr txBox="1"/>
          <p:nvPr/>
        </p:nvSpPr>
        <p:spPr>
          <a:xfrm>
            <a:off x="6795133" y="5335622"/>
            <a:ext cx="1004537" cy="584775"/>
          </a:xfrm>
          <a:prstGeom prst="rect">
            <a:avLst/>
          </a:prstGeom>
          <a:solidFill>
            <a:schemeClr val="bg1">
              <a:alpha val="58000"/>
            </a:schemeClr>
          </a:solidFill>
        </p:spPr>
        <p:txBody>
          <a:bodyPr wrap="square" rtlCol="0">
            <a:spAutoFit/>
          </a:bodyPr>
          <a:lstStyle/>
          <a:p>
            <a:pPr algn="ctr"/>
            <a:r>
              <a:rPr lang="en-US" sz="1600" b="1" dirty="0"/>
              <a:t>Basal </a:t>
            </a:r>
          </a:p>
          <a:p>
            <a:pPr algn="ctr"/>
            <a:r>
              <a:rPr lang="en-US" sz="1600" b="1" dirty="0"/>
              <a:t>Tehama</a:t>
            </a:r>
          </a:p>
        </p:txBody>
      </p:sp>
      <p:sp>
        <p:nvSpPr>
          <p:cNvPr id="17" name="Google Shape;361;p44"/>
          <p:cNvSpPr txBox="1"/>
          <p:nvPr/>
        </p:nvSpPr>
        <p:spPr>
          <a:xfrm>
            <a:off x="43082" y="1964733"/>
            <a:ext cx="801638" cy="361650"/>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West</a:t>
            </a:r>
            <a:endParaRPr sz="1400" b="0" i="0" u="none" strike="noStrike" cap="none" dirty="0">
              <a:solidFill>
                <a:srgbClr val="000000"/>
              </a:solidFill>
              <a:latin typeface="Arial"/>
              <a:ea typeface="Arial"/>
              <a:cs typeface="Arial"/>
              <a:sym typeface="Arial"/>
            </a:endParaRPr>
          </a:p>
        </p:txBody>
      </p:sp>
      <p:sp>
        <p:nvSpPr>
          <p:cNvPr id="19" name="Google Shape;360;p44"/>
          <p:cNvSpPr txBox="1"/>
          <p:nvPr/>
        </p:nvSpPr>
        <p:spPr>
          <a:xfrm>
            <a:off x="7960200" y="1964733"/>
            <a:ext cx="640080" cy="369332"/>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East</a:t>
            </a:r>
            <a:endParaRPr sz="1400" b="0" i="0" u="none" strike="noStrike" cap="none">
              <a:solidFill>
                <a:srgbClr val="000000"/>
              </a:solidFill>
              <a:latin typeface="Arial"/>
              <a:ea typeface="Arial"/>
              <a:cs typeface="Arial"/>
              <a:sym typeface="Arial"/>
            </a:endParaRPr>
          </a:p>
        </p:txBody>
      </p:sp>
      <p:pic>
        <p:nvPicPr>
          <p:cNvPr id="21" name="Google Shape;358;p44"/>
          <p:cNvPicPr preferRelativeResize="0"/>
          <p:nvPr/>
        </p:nvPicPr>
        <p:blipFill rotWithShape="1">
          <a:blip r:embed="rId6">
            <a:alphaModFix/>
          </a:blip>
          <a:srcRect/>
          <a:stretch/>
        </p:blipFill>
        <p:spPr>
          <a:xfrm>
            <a:off x="8942341" y="1315160"/>
            <a:ext cx="2225094" cy="2735011"/>
          </a:xfrm>
          <a:prstGeom prst="rect">
            <a:avLst/>
          </a:prstGeom>
          <a:noFill/>
          <a:ln>
            <a:noFill/>
          </a:ln>
        </p:spPr>
      </p:pic>
      <p:cxnSp>
        <p:nvCxnSpPr>
          <p:cNvPr id="24" name="Google Shape;363;p44"/>
          <p:cNvCxnSpPr/>
          <p:nvPr/>
        </p:nvCxnSpPr>
        <p:spPr>
          <a:xfrm rot="10800000" flipH="1">
            <a:off x="8080117" y="2495429"/>
            <a:ext cx="862224" cy="1168"/>
          </a:xfrm>
          <a:prstGeom prst="straightConnector1">
            <a:avLst/>
          </a:prstGeom>
          <a:noFill/>
          <a:ln w="38100" cap="flat" cmpd="sng">
            <a:solidFill>
              <a:schemeClr val="dk1"/>
            </a:solidFill>
            <a:prstDash val="solid"/>
            <a:miter lim="800000"/>
            <a:headEnd type="none" w="sm" len="sm"/>
            <a:tailEnd type="triangle" w="med" len="med"/>
          </a:ln>
        </p:spPr>
      </p:cxnSp>
      <p:pic>
        <p:nvPicPr>
          <p:cNvPr id="25" name="Google Shape;365;p44"/>
          <p:cNvPicPr preferRelativeResize="0"/>
          <p:nvPr/>
        </p:nvPicPr>
        <p:blipFill rotWithShape="1">
          <a:blip r:embed="rId7">
            <a:alphaModFix/>
          </a:blip>
          <a:srcRect/>
          <a:stretch/>
        </p:blipFill>
        <p:spPr>
          <a:xfrm>
            <a:off x="8113544" y="4093513"/>
            <a:ext cx="4001520" cy="2646106"/>
          </a:xfrm>
          <a:prstGeom prst="rect">
            <a:avLst/>
          </a:prstGeom>
          <a:noFill/>
          <a:ln>
            <a:noFill/>
          </a:ln>
        </p:spPr>
      </p:pic>
      <p:sp>
        <p:nvSpPr>
          <p:cNvPr id="26" name="TextBox 25">
            <a:extLst>
              <a:ext uri="{FF2B5EF4-FFF2-40B4-BE49-F238E27FC236}">
                <a16:creationId xmlns:a16="http://schemas.microsoft.com/office/drawing/2014/main" id="{2C8F0485-97B4-48BB-8844-B9FC373BA3F1}"/>
              </a:ext>
            </a:extLst>
          </p:cNvPr>
          <p:cNvSpPr txBox="1"/>
          <p:nvPr/>
        </p:nvSpPr>
        <p:spPr>
          <a:xfrm>
            <a:off x="3742798" y="2900716"/>
            <a:ext cx="1697901" cy="369332"/>
          </a:xfrm>
          <a:prstGeom prst="rect">
            <a:avLst/>
          </a:prstGeom>
          <a:solidFill>
            <a:schemeClr val="bg1">
              <a:alpha val="60000"/>
            </a:schemeClr>
          </a:solidFill>
        </p:spPr>
        <p:txBody>
          <a:bodyPr wrap="none" rtlCol="0">
            <a:spAutoFit/>
          </a:bodyPr>
          <a:lstStyle/>
          <a:p>
            <a:r>
              <a:rPr lang="en-US" b="1" dirty="0"/>
              <a:t>UNCONFINED</a:t>
            </a:r>
          </a:p>
        </p:txBody>
      </p:sp>
      <p:sp>
        <p:nvSpPr>
          <p:cNvPr id="27" name="TextBox 26">
            <a:extLst>
              <a:ext uri="{FF2B5EF4-FFF2-40B4-BE49-F238E27FC236}">
                <a16:creationId xmlns:a16="http://schemas.microsoft.com/office/drawing/2014/main" id="{AD75EA57-D8DC-4950-94E4-F29545765690}"/>
              </a:ext>
            </a:extLst>
          </p:cNvPr>
          <p:cNvSpPr txBox="1"/>
          <p:nvPr/>
        </p:nvSpPr>
        <p:spPr>
          <a:xfrm>
            <a:off x="3466502" y="4434265"/>
            <a:ext cx="2916394" cy="369332"/>
          </a:xfrm>
          <a:prstGeom prst="rect">
            <a:avLst/>
          </a:prstGeom>
          <a:solidFill>
            <a:schemeClr val="bg1">
              <a:alpha val="60000"/>
            </a:schemeClr>
          </a:solidFill>
        </p:spPr>
        <p:txBody>
          <a:bodyPr wrap="square" rtlCol="0">
            <a:spAutoFit/>
          </a:bodyPr>
          <a:lstStyle/>
          <a:p>
            <a:r>
              <a:rPr lang="en-US" b="1" dirty="0"/>
              <a:t>SEMI-CONFINED/CONFINED</a:t>
            </a:r>
          </a:p>
        </p:txBody>
      </p:sp>
      <p:sp>
        <p:nvSpPr>
          <p:cNvPr id="28" name="TextBox 27">
            <a:extLst>
              <a:ext uri="{FF2B5EF4-FFF2-40B4-BE49-F238E27FC236}">
                <a16:creationId xmlns:a16="http://schemas.microsoft.com/office/drawing/2014/main" id="{DB9BC8ED-28E8-4FEA-ACCD-C61E52ED2A2C}"/>
              </a:ext>
            </a:extLst>
          </p:cNvPr>
          <p:cNvSpPr txBox="1"/>
          <p:nvPr/>
        </p:nvSpPr>
        <p:spPr>
          <a:xfrm>
            <a:off x="4065001" y="5408806"/>
            <a:ext cx="1375698" cy="369332"/>
          </a:xfrm>
          <a:prstGeom prst="rect">
            <a:avLst/>
          </a:prstGeom>
          <a:solidFill>
            <a:schemeClr val="bg1">
              <a:alpha val="60000"/>
            </a:schemeClr>
          </a:solidFill>
        </p:spPr>
        <p:txBody>
          <a:bodyPr wrap="none" rtlCol="0">
            <a:spAutoFit/>
          </a:bodyPr>
          <a:lstStyle/>
          <a:p>
            <a:r>
              <a:rPr lang="en-US" b="1" dirty="0"/>
              <a:t>CONFINED</a:t>
            </a:r>
          </a:p>
        </p:txBody>
      </p:sp>
    </p:spTree>
    <p:extLst>
      <p:ext uri="{BB962C8B-B14F-4D97-AF65-F5344CB8AC3E}">
        <p14:creationId xmlns:p14="http://schemas.microsoft.com/office/powerpoint/2010/main" val="1547340449"/>
      </p:ext>
    </p:extLst>
  </p:cSld>
  <p:clrMapOvr>
    <a:masterClrMapping/>
  </p:clrMapOvr>
  <mc:AlternateContent xmlns:mc="http://schemas.openxmlformats.org/markup-compatibility/2006" xmlns:p14="http://schemas.microsoft.com/office/powerpoint/2010/main">
    <mc:Choice Requires="p14">
      <p:transition spd="slow" p14:dur="2000" advTm="56082"/>
    </mc:Choice>
    <mc:Fallback xmlns="">
      <p:transition spd="slow" advTm="56082"/>
    </mc:Fallback>
  </mc:AlternateContent>
</p:sld>
</file>

<file path=ppt/theme/theme1.xml><?xml version="1.0" encoding="utf-8"?>
<a:theme xmlns:a="http://schemas.openxmlformats.org/drawingml/2006/main" name="1_Office Theme">
  <a:themeElements>
    <a:clrScheme name="Custom 4">
      <a:dk1>
        <a:srgbClr val="002060"/>
      </a:dk1>
      <a:lt1>
        <a:srgbClr val="FFFFFF"/>
      </a:lt1>
      <a:dk2>
        <a:srgbClr val="002060"/>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MSFT_01">
      <a:dk1>
        <a:srgbClr val="000000"/>
      </a:dk1>
      <a:lt1>
        <a:srgbClr val="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SFT_01">
      <a:dk1>
        <a:srgbClr val="000000"/>
      </a:dk1>
      <a:lt1>
        <a:srgbClr val="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MSFT_01">
      <a:dk1>
        <a:srgbClr val="000000"/>
      </a:dk1>
      <a:lt1>
        <a:srgbClr val="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11770</TotalTime>
  <Words>2110</Words>
  <Application>Microsoft Office PowerPoint</Application>
  <PresentationFormat>Widescreen</PresentationFormat>
  <Paragraphs>210</Paragraphs>
  <Slides>15</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Century</vt:lpstr>
      <vt:lpstr>Arial</vt:lpstr>
      <vt:lpstr>Libre Franklin</vt:lpstr>
      <vt:lpstr>Century Gothic</vt:lpstr>
      <vt:lpstr>Merriweather Light</vt:lpstr>
      <vt:lpstr>Calibri</vt:lpstr>
      <vt:lpstr>Roboto Light</vt:lpstr>
      <vt:lpstr>Franklin Gothic Medium</vt:lpstr>
      <vt:lpstr>1_Office Theme</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Hydrogeologic Conceptual Model</vt:lpstr>
      <vt:lpstr>HCM and Groundwater Conditions</vt:lpstr>
      <vt:lpstr>PowerPoint Presentation</vt:lpstr>
      <vt:lpstr>PowerPoint Presentation</vt:lpstr>
      <vt:lpstr>Solano Subbasin – Long-Term Funding Strategy </vt:lpstr>
      <vt:lpstr>Northwest Focus Area</vt:lpstr>
      <vt:lpstr>Technical Memos</vt:lpstr>
      <vt:lpstr>Potential Recharge Areas</vt:lpstr>
      <vt:lpstr>Multiple ways to stay involved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Schultz</dc:creator>
  <cp:lastModifiedBy>Jennifer Schultz</cp:lastModifiedBy>
  <cp:revision>5</cp:revision>
  <dcterms:modified xsi:type="dcterms:W3CDTF">2023-04-25T21:35:45Z</dcterms:modified>
</cp:coreProperties>
</file>